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735763" cy="9869488"/>
  <p:embeddedFontLst>
    <p:embeddedFont>
      <p:font typeface="せのびゴシック Bold" panose="020B0600070205080204" charset="-128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AEA3"/>
    <a:srgbClr val="FFFDF3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6318" autoAdjust="0"/>
  </p:normalViewPr>
  <p:slideViewPr>
    <p:cSldViewPr>
      <p:cViewPr>
        <p:scale>
          <a:sx n="66" d="100"/>
          <a:sy n="66" d="100"/>
        </p:scale>
        <p:origin x="1608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AE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46323"/>
            <a:ext cx="7556500" cy="9747077"/>
          </a:xfrm>
          <a:custGeom>
            <a:avLst/>
            <a:gdLst/>
            <a:ahLst/>
            <a:cxnLst/>
            <a:rect l="l" t="t" r="r" b="b"/>
            <a:pathLst>
              <a:path w="9909732" h="6705592">
                <a:moveTo>
                  <a:pt x="0" y="0"/>
                </a:moveTo>
                <a:lnTo>
                  <a:pt x="9909732" y="0"/>
                </a:lnTo>
                <a:lnTo>
                  <a:pt x="9909732" y="6705592"/>
                </a:lnTo>
                <a:lnTo>
                  <a:pt x="0" y="67055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3891" b="-23891"/>
            </a:stretch>
          </a:blipFill>
        </p:spPr>
        <p:txBody>
          <a:bodyPr/>
          <a:lstStyle/>
          <a:p>
            <a:endParaRPr lang="ja-JP" altLang="en-US" dirty="0">
              <a:latin typeface="せのびゴシック Bold" panose="020B0600070205080204" charset="-128"/>
              <a:ea typeface="せのびゴシック Bold" panose="020B0600070205080204" charset="-12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44500" y="233935"/>
            <a:ext cx="6667500" cy="564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2"/>
              </a:lnSpc>
            </a:pPr>
            <a:r>
              <a:rPr lang="ja-JP" altLang="en-US" sz="3200" b="1" spc="-991" dirty="0">
                <a:solidFill>
                  <a:srgbClr val="FFFDF3"/>
                </a:solidFill>
                <a:latin typeface="せのびゴシック Bold"/>
                <a:ea typeface="せのびゴシック Bold"/>
                <a:cs typeface="せのびゴシック Bold"/>
                <a:sym typeface="せのびゴシック Bold"/>
              </a:rPr>
              <a:t>つ</a:t>
            </a:r>
            <a:r>
              <a:rPr lang="en-US" sz="3200" b="1" spc="-991" dirty="0" err="1">
                <a:solidFill>
                  <a:srgbClr val="FFFDF3"/>
                </a:solidFill>
                <a:latin typeface="せのびゴシック Bold"/>
                <a:ea typeface="せのびゴシック Bold"/>
                <a:cs typeface="せのびゴシック Bold"/>
                <a:sym typeface="せのびゴシック Bold"/>
              </a:rPr>
              <a:t>なげるーぱ</a:t>
            </a:r>
            <a:r>
              <a:rPr lang="en-US" sz="3200" b="1" spc="-991" dirty="0">
                <a:solidFill>
                  <a:srgbClr val="FFFDF3"/>
                </a:solidFill>
                <a:latin typeface="せのびゴシック Bold"/>
                <a:ea typeface="せのびゴシック Bold"/>
                <a:cs typeface="せのびゴシック Bold"/>
                <a:sym typeface="せのびゴシック Bold"/>
              </a:rPr>
              <a:t>！</a:t>
            </a:r>
            <a:r>
              <a:rPr lang="ja-JP" altLang="en-US" sz="3200" b="1" spc="-991" dirty="0">
                <a:solidFill>
                  <a:srgbClr val="FFFDF3"/>
                </a:solidFill>
                <a:latin typeface="せのびゴシック Bold"/>
                <a:ea typeface="せのびゴシック Bold"/>
                <a:cs typeface="せのびゴシック Bold"/>
                <a:sym typeface="せのびゴシック Bold"/>
              </a:rPr>
              <a:t>アワード</a:t>
            </a:r>
            <a:r>
              <a:rPr lang="en-US" altLang="ja-JP" sz="3200" b="1" spc="-300" dirty="0">
                <a:solidFill>
                  <a:srgbClr val="FFFDF3"/>
                </a:solidFill>
                <a:latin typeface="せのびゴシック Bold"/>
                <a:ea typeface="せのびゴシック Bold"/>
                <a:cs typeface="せのびゴシック Bold"/>
                <a:sym typeface="せのびゴシック Bold"/>
              </a:rPr>
              <a:t>2025</a:t>
            </a:r>
            <a:r>
              <a:rPr lang="ja-JP" altLang="en-US" sz="3200" b="1" spc="-991" dirty="0">
                <a:solidFill>
                  <a:srgbClr val="FFFDF3"/>
                </a:solidFill>
                <a:latin typeface="せのびゴシック Bold"/>
                <a:ea typeface="せのびゴシック Bold"/>
                <a:cs typeface="せのびゴシック Bold"/>
                <a:sym typeface="せのびゴシック Bold"/>
              </a:rPr>
              <a:t>活動</a:t>
            </a:r>
            <a:r>
              <a:rPr lang="en-US" sz="3200" b="1" spc="-991" dirty="0" err="1">
                <a:solidFill>
                  <a:srgbClr val="FFFDF3"/>
                </a:solidFill>
                <a:latin typeface="せのびゴシック Bold"/>
                <a:ea typeface="せのびゴシック Bold"/>
                <a:cs typeface="せのびゴシック Bold"/>
                <a:sym typeface="せのびゴシック Bold"/>
              </a:rPr>
              <a:t>レポート</a:t>
            </a:r>
            <a:endParaRPr lang="en-US" sz="3200" b="1" spc="-991" dirty="0">
              <a:solidFill>
                <a:srgbClr val="FFFDF3"/>
              </a:solidFill>
              <a:latin typeface="せのびゴシック Bold"/>
              <a:ea typeface="せのびゴシック Bold"/>
              <a:cs typeface="せのびゴシック Bold"/>
              <a:sym typeface="せのびゴシック Bold"/>
            </a:endParaRPr>
          </a:p>
        </p:txBody>
      </p:sp>
      <p:grpSp>
        <p:nvGrpSpPr>
          <p:cNvPr id="1117" name="グループ化 1116">
            <a:extLst>
              <a:ext uri="{FF2B5EF4-FFF2-40B4-BE49-F238E27FC236}">
                <a16:creationId xmlns:a16="http://schemas.microsoft.com/office/drawing/2014/main" id="{2E4340DA-D43B-3666-71C7-EA15938131E8}"/>
              </a:ext>
            </a:extLst>
          </p:cNvPr>
          <p:cNvGrpSpPr/>
          <p:nvPr/>
        </p:nvGrpSpPr>
        <p:grpSpPr>
          <a:xfrm>
            <a:off x="358744" y="1068544"/>
            <a:ext cx="6832601" cy="810933"/>
            <a:chOff x="368300" y="1357053"/>
            <a:chExt cx="6827837" cy="810933"/>
          </a:xfrm>
        </p:grpSpPr>
        <p:grpSp>
          <p:nvGrpSpPr>
            <p:cNvPr id="1094" name="Group 33">
              <a:extLst>
                <a:ext uri="{FF2B5EF4-FFF2-40B4-BE49-F238E27FC236}">
                  <a16:creationId xmlns:a16="http://schemas.microsoft.com/office/drawing/2014/main" id="{E035EF94-7451-235F-E3FF-BDDB51E9B6A4}"/>
                </a:ext>
              </a:extLst>
            </p:cNvPr>
            <p:cNvGrpSpPr/>
            <p:nvPr/>
          </p:nvGrpSpPr>
          <p:grpSpPr>
            <a:xfrm>
              <a:off x="368300" y="1357053"/>
              <a:ext cx="6827837" cy="810933"/>
              <a:chOff x="0" y="0"/>
              <a:chExt cx="103140789" cy="19151536"/>
            </a:xfrm>
            <a:solidFill>
              <a:srgbClr val="FFFDF3"/>
            </a:solidFill>
          </p:grpSpPr>
          <p:sp>
            <p:nvSpPr>
              <p:cNvPr id="1095" name="Freeform 34">
                <a:extLst>
                  <a:ext uri="{FF2B5EF4-FFF2-40B4-BE49-F238E27FC236}">
                    <a16:creationId xmlns:a16="http://schemas.microsoft.com/office/drawing/2014/main" id="{F9164EA5-D903-D681-5CE3-D52D9E7DF031}"/>
                  </a:ext>
                </a:extLst>
              </p:cNvPr>
              <p:cNvSpPr/>
              <p:nvPr/>
            </p:nvSpPr>
            <p:spPr>
              <a:xfrm>
                <a:off x="72390" y="72390"/>
                <a:ext cx="102996010" cy="19006757"/>
              </a:xfrm>
              <a:custGeom>
                <a:avLst/>
                <a:gdLst/>
                <a:ahLst/>
                <a:cxnLst/>
                <a:rect l="l" t="t" r="r" b="b"/>
                <a:pathLst>
                  <a:path w="102996010" h="19006757">
                    <a:moveTo>
                      <a:pt x="0" y="0"/>
                    </a:moveTo>
                    <a:lnTo>
                      <a:pt x="102996010" y="0"/>
                    </a:lnTo>
                    <a:lnTo>
                      <a:pt x="102996010" y="19006757"/>
                    </a:lnTo>
                    <a:lnTo>
                      <a:pt x="0" y="1900675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E6E6E6"/>
                </a:solidFill>
              </a:ln>
            </p:spPr>
          </p:sp>
          <p:sp>
            <p:nvSpPr>
              <p:cNvPr id="1096" name="Freeform 35">
                <a:extLst>
                  <a:ext uri="{FF2B5EF4-FFF2-40B4-BE49-F238E27FC236}">
                    <a16:creationId xmlns:a16="http://schemas.microsoft.com/office/drawing/2014/main" id="{DC4E15E4-A56B-BB14-C0B3-0CE6D7A7E5A5}"/>
                  </a:ext>
                </a:extLst>
              </p:cNvPr>
              <p:cNvSpPr/>
              <p:nvPr/>
            </p:nvSpPr>
            <p:spPr>
              <a:xfrm>
                <a:off x="0" y="0"/>
                <a:ext cx="103140787" cy="19151536"/>
              </a:xfrm>
              <a:custGeom>
                <a:avLst/>
                <a:gdLst/>
                <a:ahLst/>
                <a:cxnLst/>
                <a:rect l="l" t="t" r="r" b="b"/>
                <a:pathLst>
                  <a:path w="103140787" h="19151536">
                    <a:moveTo>
                      <a:pt x="102996008" y="19006756"/>
                    </a:moveTo>
                    <a:lnTo>
                      <a:pt x="103140787" y="19006756"/>
                    </a:lnTo>
                    <a:lnTo>
                      <a:pt x="103140787" y="19151536"/>
                    </a:lnTo>
                    <a:lnTo>
                      <a:pt x="102996008" y="19151536"/>
                    </a:lnTo>
                    <a:lnTo>
                      <a:pt x="102996008" y="1900675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9006756"/>
                    </a:lnTo>
                    <a:lnTo>
                      <a:pt x="0" y="19006756"/>
                    </a:lnTo>
                    <a:lnTo>
                      <a:pt x="0" y="144780"/>
                    </a:lnTo>
                    <a:close/>
                    <a:moveTo>
                      <a:pt x="0" y="19006756"/>
                    </a:moveTo>
                    <a:lnTo>
                      <a:pt x="144780" y="19006756"/>
                    </a:lnTo>
                    <a:lnTo>
                      <a:pt x="144780" y="19151536"/>
                    </a:lnTo>
                    <a:lnTo>
                      <a:pt x="0" y="19151536"/>
                    </a:lnTo>
                    <a:lnTo>
                      <a:pt x="0" y="19006756"/>
                    </a:lnTo>
                    <a:close/>
                    <a:moveTo>
                      <a:pt x="102996008" y="144780"/>
                    </a:moveTo>
                    <a:lnTo>
                      <a:pt x="103140787" y="144780"/>
                    </a:lnTo>
                    <a:lnTo>
                      <a:pt x="103140787" y="19006756"/>
                    </a:lnTo>
                    <a:lnTo>
                      <a:pt x="102996008" y="19006756"/>
                    </a:lnTo>
                    <a:lnTo>
                      <a:pt x="102996008" y="144780"/>
                    </a:lnTo>
                    <a:close/>
                    <a:moveTo>
                      <a:pt x="144780" y="19006756"/>
                    </a:moveTo>
                    <a:lnTo>
                      <a:pt x="102996008" y="19006756"/>
                    </a:lnTo>
                    <a:lnTo>
                      <a:pt x="102996008" y="19151536"/>
                    </a:lnTo>
                    <a:lnTo>
                      <a:pt x="144780" y="19151536"/>
                    </a:lnTo>
                    <a:lnTo>
                      <a:pt x="144780" y="19006756"/>
                    </a:lnTo>
                    <a:close/>
                    <a:moveTo>
                      <a:pt x="102996008" y="0"/>
                    </a:moveTo>
                    <a:lnTo>
                      <a:pt x="103140787" y="0"/>
                    </a:lnTo>
                    <a:lnTo>
                      <a:pt x="103140787" y="144780"/>
                    </a:lnTo>
                    <a:lnTo>
                      <a:pt x="102996008" y="144780"/>
                    </a:lnTo>
                    <a:lnTo>
                      <a:pt x="102996008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02996008" y="0"/>
                    </a:lnTo>
                    <a:lnTo>
                      <a:pt x="102996008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grpFill/>
              <a:ln>
                <a:solidFill>
                  <a:srgbClr val="55AEA3"/>
                </a:solidFill>
              </a:ln>
            </p:spPr>
          </p:sp>
        </p:grpSp>
        <p:grpSp>
          <p:nvGrpSpPr>
            <p:cNvPr id="1097" name="Group 36">
              <a:extLst>
                <a:ext uri="{FF2B5EF4-FFF2-40B4-BE49-F238E27FC236}">
                  <a16:creationId xmlns:a16="http://schemas.microsoft.com/office/drawing/2014/main" id="{03F30BF1-1AB5-14C3-E54A-DF677D1C40A9}"/>
                </a:ext>
              </a:extLst>
            </p:cNvPr>
            <p:cNvGrpSpPr/>
            <p:nvPr/>
          </p:nvGrpSpPr>
          <p:grpSpPr>
            <a:xfrm>
              <a:off x="376003" y="1361663"/>
              <a:ext cx="1407237" cy="301707"/>
              <a:chOff x="0" y="0"/>
              <a:chExt cx="22293994" cy="5155322"/>
            </a:xfrm>
            <a:solidFill>
              <a:srgbClr val="55AEA3"/>
            </a:solidFill>
          </p:grpSpPr>
          <p:sp>
            <p:nvSpPr>
              <p:cNvPr id="1098" name="Freeform 37">
                <a:extLst>
                  <a:ext uri="{FF2B5EF4-FFF2-40B4-BE49-F238E27FC236}">
                    <a16:creationId xmlns:a16="http://schemas.microsoft.com/office/drawing/2014/main" id="{E7A6781F-04F5-5D49-88BE-070453DA792C}"/>
                  </a:ext>
                </a:extLst>
              </p:cNvPr>
              <p:cNvSpPr/>
              <p:nvPr/>
            </p:nvSpPr>
            <p:spPr>
              <a:xfrm>
                <a:off x="72397" y="72398"/>
                <a:ext cx="22221597" cy="5082924"/>
              </a:xfrm>
              <a:custGeom>
                <a:avLst/>
                <a:gdLst/>
                <a:ahLst/>
                <a:cxnLst/>
                <a:rect l="l" t="t" r="r" b="b"/>
                <a:pathLst>
                  <a:path w="21993528" h="4878869">
                    <a:moveTo>
                      <a:pt x="0" y="0"/>
                    </a:moveTo>
                    <a:lnTo>
                      <a:pt x="21993528" y="0"/>
                    </a:lnTo>
                    <a:lnTo>
                      <a:pt x="21993528" y="4878869"/>
                    </a:lnTo>
                    <a:lnTo>
                      <a:pt x="0" y="487886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55AEA3"/>
                </a:solidFill>
              </a:ln>
            </p:spPr>
          </p:sp>
          <p:sp>
            <p:nvSpPr>
              <p:cNvPr id="1099" name="Freeform 38">
                <a:extLst>
                  <a:ext uri="{FF2B5EF4-FFF2-40B4-BE49-F238E27FC236}">
                    <a16:creationId xmlns:a16="http://schemas.microsoft.com/office/drawing/2014/main" id="{15B0B892-BEB8-A20D-699A-A0BDCD4102B6}"/>
                  </a:ext>
                </a:extLst>
              </p:cNvPr>
              <p:cNvSpPr/>
              <p:nvPr/>
            </p:nvSpPr>
            <p:spPr>
              <a:xfrm>
                <a:off x="0" y="0"/>
                <a:ext cx="22138308" cy="5023648"/>
              </a:xfrm>
              <a:custGeom>
                <a:avLst/>
                <a:gdLst/>
                <a:ahLst/>
                <a:cxnLst/>
                <a:rect l="l" t="t" r="r" b="b"/>
                <a:pathLst>
                  <a:path w="22138308" h="5023648">
                    <a:moveTo>
                      <a:pt x="21993527" y="4878868"/>
                    </a:moveTo>
                    <a:lnTo>
                      <a:pt x="22138308" y="4878868"/>
                    </a:lnTo>
                    <a:lnTo>
                      <a:pt x="22138308" y="5023648"/>
                    </a:lnTo>
                    <a:lnTo>
                      <a:pt x="21993527" y="5023648"/>
                    </a:lnTo>
                    <a:lnTo>
                      <a:pt x="21993527" y="4878868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4878868"/>
                    </a:lnTo>
                    <a:lnTo>
                      <a:pt x="0" y="4878868"/>
                    </a:lnTo>
                    <a:lnTo>
                      <a:pt x="0" y="144780"/>
                    </a:lnTo>
                    <a:close/>
                    <a:moveTo>
                      <a:pt x="0" y="4878868"/>
                    </a:moveTo>
                    <a:lnTo>
                      <a:pt x="144780" y="4878868"/>
                    </a:lnTo>
                    <a:lnTo>
                      <a:pt x="144780" y="5023648"/>
                    </a:lnTo>
                    <a:lnTo>
                      <a:pt x="0" y="5023648"/>
                    </a:lnTo>
                    <a:lnTo>
                      <a:pt x="0" y="4878868"/>
                    </a:lnTo>
                    <a:close/>
                    <a:moveTo>
                      <a:pt x="21993527" y="144780"/>
                    </a:moveTo>
                    <a:lnTo>
                      <a:pt x="22138308" y="144780"/>
                    </a:lnTo>
                    <a:lnTo>
                      <a:pt x="22138308" y="4878868"/>
                    </a:lnTo>
                    <a:lnTo>
                      <a:pt x="21993527" y="4878868"/>
                    </a:lnTo>
                    <a:lnTo>
                      <a:pt x="21993527" y="144780"/>
                    </a:lnTo>
                    <a:close/>
                    <a:moveTo>
                      <a:pt x="144780" y="4878868"/>
                    </a:moveTo>
                    <a:lnTo>
                      <a:pt x="21993527" y="4878868"/>
                    </a:lnTo>
                    <a:lnTo>
                      <a:pt x="21993527" y="5023648"/>
                    </a:lnTo>
                    <a:lnTo>
                      <a:pt x="144780" y="5023648"/>
                    </a:lnTo>
                    <a:lnTo>
                      <a:pt x="144780" y="4878868"/>
                    </a:lnTo>
                    <a:close/>
                    <a:moveTo>
                      <a:pt x="21993527" y="0"/>
                    </a:moveTo>
                    <a:lnTo>
                      <a:pt x="22138308" y="0"/>
                    </a:lnTo>
                    <a:lnTo>
                      <a:pt x="22138308" y="144780"/>
                    </a:lnTo>
                    <a:lnTo>
                      <a:pt x="21993527" y="144780"/>
                    </a:lnTo>
                    <a:lnTo>
                      <a:pt x="2199352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1993527" y="0"/>
                    </a:lnTo>
                    <a:lnTo>
                      <a:pt x="2199352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grpFill/>
              <a:ln>
                <a:solidFill>
                  <a:srgbClr val="55AEA3"/>
                </a:solidFill>
              </a:ln>
            </p:spPr>
          </p:sp>
        </p:grpSp>
        <p:sp>
          <p:nvSpPr>
            <p:cNvPr id="1100" name="TextBox 39">
              <a:extLst>
                <a:ext uri="{FF2B5EF4-FFF2-40B4-BE49-F238E27FC236}">
                  <a16:creationId xmlns:a16="http://schemas.microsoft.com/office/drawing/2014/main" id="{FEF6AEE0-45E2-CD6F-0059-62A8779F4142}"/>
                </a:ext>
              </a:extLst>
            </p:cNvPr>
            <p:cNvSpPr txBox="1"/>
            <p:nvPr/>
          </p:nvSpPr>
          <p:spPr>
            <a:xfrm>
              <a:off x="483995" y="1374214"/>
              <a:ext cx="1197940" cy="2679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ja-JP" altLang="en-US" sz="1600" dirty="0">
                  <a:solidFill>
                    <a:srgbClr val="FFFDF3"/>
                  </a:solidFill>
                  <a:latin typeface="せのびゴシック Bold" panose="020B0600070205080204" charset="-128"/>
                  <a:ea typeface="せのびゴシック Bold" panose="020B0600070205080204" charset="-128"/>
                  <a:cs typeface="いろは角クラシック" panose="020B0600070205080204" charset="-128"/>
                  <a:sym typeface="M+"/>
                </a:rPr>
                <a:t>活動名</a:t>
              </a:r>
              <a:endParaRPr lang="en-US" sz="1600" dirty="0">
                <a:solidFill>
                  <a:srgbClr val="FFFDF3"/>
                </a:solidFill>
                <a:latin typeface="せのびゴシック Bold" panose="020B0600070205080204" charset="-128"/>
                <a:ea typeface="せのびゴシック Bold" panose="020B0600070205080204" charset="-128"/>
                <a:cs typeface="いろは角クラシック" panose="020B0600070205080204" charset="-128"/>
                <a:sym typeface="M+"/>
              </a:endParaRPr>
            </a:p>
          </p:txBody>
        </p:sp>
      </p:grpSp>
      <p:pic>
        <p:nvPicPr>
          <p:cNvPr id="1112" name="Picture 4">
            <a:extLst>
              <a:ext uri="{FF2B5EF4-FFF2-40B4-BE49-F238E27FC236}">
                <a16:creationId xmlns:a16="http://schemas.microsoft.com/office/drawing/2014/main" id="{F537EAA9-C84C-2B77-843A-CD5159A7E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943" y="166814"/>
            <a:ext cx="858648" cy="57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3" name="Picture 6">
            <a:extLst>
              <a:ext uri="{FF2B5EF4-FFF2-40B4-BE49-F238E27FC236}">
                <a16:creationId xmlns:a16="http://schemas.microsoft.com/office/drawing/2014/main" id="{298244BC-821B-1513-0220-27093C027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3" y="166814"/>
            <a:ext cx="980216" cy="68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18" name="グループ化 1117">
            <a:extLst>
              <a:ext uri="{FF2B5EF4-FFF2-40B4-BE49-F238E27FC236}">
                <a16:creationId xmlns:a16="http://schemas.microsoft.com/office/drawing/2014/main" id="{4B80E6E4-4FC7-31BC-C9BA-84C0896FA5CF}"/>
              </a:ext>
            </a:extLst>
          </p:cNvPr>
          <p:cNvGrpSpPr/>
          <p:nvPr/>
        </p:nvGrpSpPr>
        <p:grpSpPr>
          <a:xfrm>
            <a:off x="358716" y="2022922"/>
            <a:ext cx="6827837" cy="810933"/>
            <a:chOff x="368300" y="1357053"/>
            <a:chExt cx="6827837" cy="810933"/>
          </a:xfrm>
        </p:grpSpPr>
        <p:grpSp>
          <p:nvGrpSpPr>
            <p:cNvPr id="1119" name="Group 33">
              <a:extLst>
                <a:ext uri="{FF2B5EF4-FFF2-40B4-BE49-F238E27FC236}">
                  <a16:creationId xmlns:a16="http://schemas.microsoft.com/office/drawing/2014/main" id="{F04CBFC1-8405-4582-BF0C-FE3CAFEF4573}"/>
                </a:ext>
              </a:extLst>
            </p:cNvPr>
            <p:cNvGrpSpPr/>
            <p:nvPr/>
          </p:nvGrpSpPr>
          <p:grpSpPr>
            <a:xfrm>
              <a:off x="368300" y="1357053"/>
              <a:ext cx="6827837" cy="810933"/>
              <a:chOff x="0" y="0"/>
              <a:chExt cx="103140789" cy="19151536"/>
            </a:xfrm>
            <a:solidFill>
              <a:srgbClr val="FFFDF3"/>
            </a:solidFill>
          </p:grpSpPr>
          <p:sp>
            <p:nvSpPr>
              <p:cNvPr id="1124" name="Freeform 34">
                <a:extLst>
                  <a:ext uri="{FF2B5EF4-FFF2-40B4-BE49-F238E27FC236}">
                    <a16:creationId xmlns:a16="http://schemas.microsoft.com/office/drawing/2014/main" id="{A9F6592A-9A3B-C5D5-89DC-C24891E4253B}"/>
                  </a:ext>
                </a:extLst>
              </p:cNvPr>
              <p:cNvSpPr/>
              <p:nvPr/>
            </p:nvSpPr>
            <p:spPr>
              <a:xfrm>
                <a:off x="72390" y="72390"/>
                <a:ext cx="102996010" cy="19006757"/>
              </a:xfrm>
              <a:custGeom>
                <a:avLst/>
                <a:gdLst/>
                <a:ahLst/>
                <a:cxnLst/>
                <a:rect l="l" t="t" r="r" b="b"/>
                <a:pathLst>
                  <a:path w="102996010" h="19006757">
                    <a:moveTo>
                      <a:pt x="0" y="0"/>
                    </a:moveTo>
                    <a:lnTo>
                      <a:pt x="102996010" y="0"/>
                    </a:lnTo>
                    <a:lnTo>
                      <a:pt x="102996010" y="19006757"/>
                    </a:lnTo>
                    <a:lnTo>
                      <a:pt x="0" y="1900675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E6E6E6"/>
                </a:solidFill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125" name="Freeform 35">
                <a:extLst>
                  <a:ext uri="{FF2B5EF4-FFF2-40B4-BE49-F238E27FC236}">
                    <a16:creationId xmlns:a16="http://schemas.microsoft.com/office/drawing/2014/main" id="{D4908D40-681D-F3A6-D170-F6296D704A31}"/>
                  </a:ext>
                </a:extLst>
              </p:cNvPr>
              <p:cNvSpPr/>
              <p:nvPr/>
            </p:nvSpPr>
            <p:spPr>
              <a:xfrm>
                <a:off x="0" y="0"/>
                <a:ext cx="103140787" cy="19151536"/>
              </a:xfrm>
              <a:custGeom>
                <a:avLst/>
                <a:gdLst/>
                <a:ahLst/>
                <a:cxnLst/>
                <a:rect l="l" t="t" r="r" b="b"/>
                <a:pathLst>
                  <a:path w="103140787" h="19151536">
                    <a:moveTo>
                      <a:pt x="102996008" y="19006756"/>
                    </a:moveTo>
                    <a:lnTo>
                      <a:pt x="103140787" y="19006756"/>
                    </a:lnTo>
                    <a:lnTo>
                      <a:pt x="103140787" y="19151536"/>
                    </a:lnTo>
                    <a:lnTo>
                      <a:pt x="102996008" y="19151536"/>
                    </a:lnTo>
                    <a:lnTo>
                      <a:pt x="102996008" y="1900675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9006756"/>
                    </a:lnTo>
                    <a:lnTo>
                      <a:pt x="0" y="19006756"/>
                    </a:lnTo>
                    <a:lnTo>
                      <a:pt x="0" y="144780"/>
                    </a:lnTo>
                    <a:close/>
                    <a:moveTo>
                      <a:pt x="0" y="19006756"/>
                    </a:moveTo>
                    <a:lnTo>
                      <a:pt x="144780" y="19006756"/>
                    </a:lnTo>
                    <a:lnTo>
                      <a:pt x="144780" y="19151536"/>
                    </a:lnTo>
                    <a:lnTo>
                      <a:pt x="0" y="19151536"/>
                    </a:lnTo>
                    <a:lnTo>
                      <a:pt x="0" y="19006756"/>
                    </a:lnTo>
                    <a:close/>
                    <a:moveTo>
                      <a:pt x="102996008" y="144780"/>
                    </a:moveTo>
                    <a:lnTo>
                      <a:pt x="103140787" y="144780"/>
                    </a:lnTo>
                    <a:lnTo>
                      <a:pt x="103140787" y="19006756"/>
                    </a:lnTo>
                    <a:lnTo>
                      <a:pt x="102996008" y="19006756"/>
                    </a:lnTo>
                    <a:lnTo>
                      <a:pt x="102996008" y="144780"/>
                    </a:lnTo>
                    <a:close/>
                    <a:moveTo>
                      <a:pt x="144780" y="19006756"/>
                    </a:moveTo>
                    <a:lnTo>
                      <a:pt x="102996008" y="19006756"/>
                    </a:lnTo>
                    <a:lnTo>
                      <a:pt x="102996008" y="19151536"/>
                    </a:lnTo>
                    <a:lnTo>
                      <a:pt x="144780" y="19151536"/>
                    </a:lnTo>
                    <a:lnTo>
                      <a:pt x="144780" y="19006756"/>
                    </a:lnTo>
                    <a:close/>
                    <a:moveTo>
                      <a:pt x="102996008" y="0"/>
                    </a:moveTo>
                    <a:lnTo>
                      <a:pt x="103140787" y="0"/>
                    </a:lnTo>
                    <a:lnTo>
                      <a:pt x="103140787" y="144780"/>
                    </a:lnTo>
                    <a:lnTo>
                      <a:pt x="102996008" y="144780"/>
                    </a:lnTo>
                    <a:lnTo>
                      <a:pt x="102996008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02996008" y="0"/>
                    </a:lnTo>
                    <a:lnTo>
                      <a:pt x="102996008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grpFill/>
              <a:ln>
                <a:solidFill>
                  <a:srgbClr val="55AEA3"/>
                </a:solidFill>
              </a:ln>
            </p:spPr>
          </p:sp>
        </p:grpSp>
        <p:grpSp>
          <p:nvGrpSpPr>
            <p:cNvPr id="1120" name="Group 36">
              <a:extLst>
                <a:ext uri="{FF2B5EF4-FFF2-40B4-BE49-F238E27FC236}">
                  <a16:creationId xmlns:a16="http://schemas.microsoft.com/office/drawing/2014/main" id="{A7E270CE-ECAE-5524-9125-CC18445F49E1}"/>
                </a:ext>
              </a:extLst>
            </p:cNvPr>
            <p:cNvGrpSpPr/>
            <p:nvPr/>
          </p:nvGrpSpPr>
          <p:grpSpPr>
            <a:xfrm>
              <a:off x="376003" y="1361663"/>
              <a:ext cx="1408252" cy="301043"/>
              <a:chOff x="0" y="0"/>
              <a:chExt cx="22310071" cy="5143976"/>
            </a:xfrm>
            <a:solidFill>
              <a:srgbClr val="55AEA3"/>
            </a:solidFill>
          </p:grpSpPr>
          <p:sp>
            <p:nvSpPr>
              <p:cNvPr id="1122" name="Freeform 37">
                <a:extLst>
                  <a:ext uri="{FF2B5EF4-FFF2-40B4-BE49-F238E27FC236}">
                    <a16:creationId xmlns:a16="http://schemas.microsoft.com/office/drawing/2014/main" id="{FA9A05B2-8C7E-8FDF-338C-72177C7000E2}"/>
                  </a:ext>
                </a:extLst>
              </p:cNvPr>
              <p:cNvSpPr/>
              <p:nvPr/>
            </p:nvSpPr>
            <p:spPr>
              <a:xfrm>
                <a:off x="72400" y="72381"/>
                <a:ext cx="22237671" cy="5071595"/>
              </a:xfrm>
              <a:custGeom>
                <a:avLst/>
                <a:gdLst/>
                <a:ahLst/>
                <a:cxnLst/>
                <a:rect l="l" t="t" r="r" b="b"/>
                <a:pathLst>
                  <a:path w="21993528" h="4878869">
                    <a:moveTo>
                      <a:pt x="0" y="0"/>
                    </a:moveTo>
                    <a:lnTo>
                      <a:pt x="21993528" y="0"/>
                    </a:lnTo>
                    <a:lnTo>
                      <a:pt x="21993528" y="4878869"/>
                    </a:lnTo>
                    <a:lnTo>
                      <a:pt x="0" y="487886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55AEA3"/>
                </a:solidFill>
              </a:ln>
            </p:spPr>
          </p:sp>
          <p:sp>
            <p:nvSpPr>
              <p:cNvPr id="1123" name="Freeform 38">
                <a:extLst>
                  <a:ext uri="{FF2B5EF4-FFF2-40B4-BE49-F238E27FC236}">
                    <a16:creationId xmlns:a16="http://schemas.microsoft.com/office/drawing/2014/main" id="{4D8E65C4-41B1-0B8E-2E6E-0D33EA7EDC99}"/>
                  </a:ext>
                </a:extLst>
              </p:cNvPr>
              <p:cNvSpPr/>
              <p:nvPr/>
            </p:nvSpPr>
            <p:spPr>
              <a:xfrm>
                <a:off x="0" y="0"/>
                <a:ext cx="22138308" cy="5023648"/>
              </a:xfrm>
              <a:custGeom>
                <a:avLst/>
                <a:gdLst/>
                <a:ahLst/>
                <a:cxnLst/>
                <a:rect l="l" t="t" r="r" b="b"/>
                <a:pathLst>
                  <a:path w="22138308" h="5023648">
                    <a:moveTo>
                      <a:pt x="21993527" y="4878868"/>
                    </a:moveTo>
                    <a:lnTo>
                      <a:pt x="22138308" y="4878868"/>
                    </a:lnTo>
                    <a:lnTo>
                      <a:pt x="22138308" y="5023648"/>
                    </a:lnTo>
                    <a:lnTo>
                      <a:pt x="21993527" y="5023648"/>
                    </a:lnTo>
                    <a:lnTo>
                      <a:pt x="21993527" y="4878868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4878868"/>
                    </a:lnTo>
                    <a:lnTo>
                      <a:pt x="0" y="4878868"/>
                    </a:lnTo>
                    <a:lnTo>
                      <a:pt x="0" y="144780"/>
                    </a:lnTo>
                    <a:close/>
                    <a:moveTo>
                      <a:pt x="0" y="4878868"/>
                    </a:moveTo>
                    <a:lnTo>
                      <a:pt x="144780" y="4878868"/>
                    </a:lnTo>
                    <a:lnTo>
                      <a:pt x="144780" y="5023648"/>
                    </a:lnTo>
                    <a:lnTo>
                      <a:pt x="0" y="5023648"/>
                    </a:lnTo>
                    <a:lnTo>
                      <a:pt x="0" y="4878868"/>
                    </a:lnTo>
                    <a:close/>
                    <a:moveTo>
                      <a:pt x="21993527" y="144780"/>
                    </a:moveTo>
                    <a:lnTo>
                      <a:pt x="22138308" y="144780"/>
                    </a:lnTo>
                    <a:lnTo>
                      <a:pt x="22138308" y="4878868"/>
                    </a:lnTo>
                    <a:lnTo>
                      <a:pt x="21993527" y="4878868"/>
                    </a:lnTo>
                    <a:lnTo>
                      <a:pt x="21993527" y="144780"/>
                    </a:lnTo>
                    <a:close/>
                    <a:moveTo>
                      <a:pt x="144780" y="4878868"/>
                    </a:moveTo>
                    <a:lnTo>
                      <a:pt x="21993527" y="4878868"/>
                    </a:lnTo>
                    <a:lnTo>
                      <a:pt x="21993527" y="5023648"/>
                    </a:lnTo>
                    <a:lnTo>
                      <a:pt x="144780" y="5023648"/>
                    </a:lnTo>
                    <a:lnTo>
                      <a:pt x="144780" y="4878868"/>
                    </a:lnTo>
                    <a:close/>
                    <a:moveTo>
                      <a:pt x="21993527" y="0"/>
                    </a:moveTo>
                    <a:lnTo>
                      <a:pt x="22138308" y="0"/>
                    </a:lnTo>
                    <a:lnTo>
                      <a:pt x="22138308" y="144780"/>
                    </a:lnTo>
                    <a:lnTo>
                      <a:pt x="21993527" y="144780"/>
                    </a:lnTo>
                    <a:lnTo>
                      <a:pt x="2199352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1993527" y="0"/>
                    </a:lnTo>
                    <a:lnTo>
                      <a:pt x="2199352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grpFill/>
              <a:ln>
                <a:solidFill>
                  <a:srgbClr val="55AEA3"/>
                </a:solidFill>
              </a:ln>
            </p:spPr>
          </p:sp>
        </p:grpSp>
        <p:sp>
          <p:nvSpPr>
            <p:cNvPr id="1121" name="TextBox 39">
              <a:extLst>
                <a:ext uri="{FF2B5EF4-FFF2-40B4-BE49-F238E27FC236}">
                  <a16:creationId xmlns:a16="http://schemas.microsoft.com/office/drawing/2014/main" id="{8E77853A-DB90-8ECF-DA35-96CA897D2178}"/>
                </a:ext>
              </a:extLst>
            </p:cNvPr>
            <p:cNvSpPr txBox="1"/>
            <p:nvPr/>
          </p:nvSpPr>
          <p:spPr>
            <a:xfrm>
              <a:off x="433532" y="1381486"/>
              <a:ext cx="1330742" cy="2680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ja-JP" altLang="en-US" sz="1600" dirty="0">
                  <a:solidFill>
                    <a:srgbClr val="FFFDF3"/>
                  </a:solidFill>
                  <a:latin typeface="せのびゴシック Bold" panose="020B0600070205080204" charset="-128"/>
                  <a:ea typeface="せのびゴシック Bold" panose="020B0600070205080204" charset="-128"/>
                  <a:cs typeface="いろは角クラシック" panose="020B0600070205080204" charset="-128"/>
                  <a:sym typeface="M+"/>
                </a:rPr>
                <a:t>活動手段</a:t>
              </a:r>
              <a:endParaRPr lang="en-US" sz="1600" dirty="0">
                <a:solidFill>
                  <a:srgbClr val="FFFDF3"/>
                </a:solidFill>
                <a:latin typeface="せのびゴシック Bold" panose="020B0600070205080204" charset="-128"/>
                <a:ea typeface="せのびゴシック Bold" panose="020B0600070205080204" charset="-128"/>
                <a:cs typeface="いろは角クラシック" panose="020B0600070205080204" charset="-128"/>
                <a:sym typeface="M+"/>
              </a:endParaRPr>
            </a:p>
          </p:txBody>
        </p:sp>
      </p:grpSp>
      <p:sp>
        <p:nvSpPr>
          <p:cNvPr id="1126" name="TextBox 39">
            <a:extLst>
              <a:ext uri="{FF2B5EF4-FFF2-40B4-BE49-F238E27FC236}">
                <a16:creationId xmlns:a16="http://schemas.microsoft.com/office/drawing/2014/main" id="{4D2AF329-A9B3-BA8F-1826-F3EB97664EE2}"/>
              </a:ext>
            </a:extLst>
          </p:cNvPr>
          <p:cNvSpPr txBox="1"/>
          <p:nvPr/>
        </p:nvSpPr>
        <p:spPr>
          <a:xfrm>
            <a:off x="1865870" y="2062780"/>
            <a:ext cx="5361798" cy="250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  <a:spcBef>
                <a:spcPct val="0"/>
              </a:spcBef>
            </a:pPr>
            <a:r>
              <a:rPr lang="ja-JP" altLang="en-US" sz="1400" dirty="0">
                <a:solidFill>
                  <a:srgbClr val="55AEA3"/>
                </a:solidFill>
                <a:latin typeface="+mn-ea"/>
                <a:cs typeface="いろは角クラシック" panose="020B0600070205080204" charset="-128"/>
                <a:sym typeface="M+"/>
              </a:rPr>
              <a:t>例：回収ボックス作り、チラシ作り、お昼の放送　など</a:t>
            </a:r>
            <a:endParaRPr lang="en-US" sz="1400" dirty="0">
              <a:solidFill>
                <a:srgbClr val="55AEA3"/>
              </a:solidFill>
              <a:latin typeface="+mn-ea"/>
              <a:cs typeface="いろは角クラシック" panose="020B0600070205080204" charset="-128"/>
              <a:sym typeface="M+"/>
            </a:endParaRPr>
          </a:p>
        </p:txBody>
      </p:sp>
      <p:sp>
        <p:nvSpPr>
          <p:cNvPr id="1127" name="TextBox 39">
            <a:extLst>
              <a:ext uri="{FF2B5EF4-FFF2-40B4-BE49-F238E27FC236}">
                <a16:creationId xmlns:a16="http://schemas.microsoft.com/office/drawing/2014/main" id="{4869B889-6A46-1957-6A7F-A740C7C25B93}"/>
              </a:ext>
            </a:extLst>
          </p:cNvPr>
          <p:cNvSpPr txBox="1"/>
          <p:nvPr/>
        </p:nvSpPr>
        <p:spPr>
          <a:xfrm>
            <a:off x="1835318" y="1088522"/>
            <a:ext cx="5326186" cy="250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  <a:spcBef>
                <a:spcPct val="0"/>
              </a:spcBef>
            </a:pPr>
            <a:r>
              <a:rPr lang="ja-JP" altLang="en-US" sz="1400" dirty="0">
                <a:solidFill>
                  <a:srgbClr val="55AEA3"/>
                </a:solidFill>
                <a:latin typeface="+mn-ea"/>
                <a:cs typeface="いろは角クラシック" panose="020B0600070205080204" charset="-128"/>
                <a:sym typeface="M+"/>
              </a:rPr>
              <a:t>例：〇〇大作戦！</a:t>
            </a:r>
            <a:endParaRPr lang="en-US" sz="1400" dirty="0">
              <a:solidFill>
                <a:srgbClr val="55AEA3"/>
              </a:solidFill>
              <a:latin typeface="+mn-ea"/>
              <a:cs typeface="いろは角クラシック" panose="020B0600070205080204" charset="-128"/>
              <a:sym typeface="M+"/>
            </a:endParaRPr>
          </a:p>
        </p:txBody>
      </p:sp>
      <p:grpSp>
        <p:nvGrpSpPr>
          <p:cNvPr id="1146" name="Group 36">
            <a:extLst>
              <a:ext uri="{FF2B5EF4-FFF2-40B4-BE49-F238E27FC236}">
                <a16:creationId xmlns:a16="http://schemas.microsoft.com/office/drawing/2014/main" id="{8B35CE4C-0135-A282-44E8-6D78CBB645F7}"/>
              </a:ext>
            </a:extLst>
          </p:cNvPr>
          <p:cNvGrpSpPr/>
          <p:nvPr/>
        </p:nvGrpSpPr>
        <p:grpSpPr>
          <a:xfrm>
            <a:off x="371210" y="3938852"/>
            <a:ext cx="2091372" cy="341050"/>
            <a:chOff x="-16" y="1"/>
            <a:chExt cx="32541988" cy="5201720"/>
          </a:xfrm>
          <a:solidFill>
            <a:srgbClr val="55AEA3"/>
          </a:solidFill>
        </p:grpSpPr>
        <p:sp>
          <p:nvSpPr>
            <p:cNvPr id="1148" name="Freeform 37">
              <a:extLst>
                <a:ext uri="{FF2B5EF4-FFF2-40B4-BE49-F238E27FC236}">
                  <a16:creationId xmlns:a16="http://schemas.microsoft.com/office/drawing/2014/main" id="{F9FF6855-B9ED-5F71-39CE-69AB2C870C5C}"/>
                </a:ext>
              </a:extLst>
            </p:cNvPr>
            <p:cNvSpPr/>
            <p:nvPr/>
          </p:nvSpPr>
          <p:spPr>
            <a:xfrm>
              <a:off x="72400" y="72387"/>
              <a:ext cx="32469572" cy="5129334"/>
            </a:xfrm>
            <a:custGeom>
              <a:avLst/>
              <a:gdLst/>
              <a:ahLst/>
              <a:cxnLst/>
              <a:rect l="l" t="t" r="r" b="b"/>
              <a:pathLst>
                <a:path w="21993528" h="4878869">
                  <a:moveTo>
                    <a:pt x="0" y="0"/>
                  </a:moveTo>
                  <a:lnTo>
                    <a:pt x="21993528" y="0"/>
                  </a:lnTo>
                  <a:lnTo>
                    <a:pt x="21993528" y="4878869"/>
                  </a:lnTo>
                  <a:lnTo>
                    <a:pt x="0" y="487886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55AEA3"/>
              </a:solidFill>
            </a:ln>
          </p:spPr>
        </p:sp>
        <p:sp>
          <p:nvSpPr>
            <p:cNvPr id="1149" name="Freeform 38">
              <a:extLst>
                <a:ext uri="{FF2B5EF4-FFF2-40B4-BE49-F238E27FC236}">
                  <a16:creationId xmlns:a16="http://schemas.microsoft.com/office/drawing/2014/main" id="{EF09EA4F-2C88-EE02-2FD6-2905FCD2EE4D}"/>
                </a:ext>
              </a:extLst>
            </p:cNvPr>
            <p:cNvSpPr/>
            <p:nvPr/>
          </p:nvSpPr>
          <p:spPr>
            <a:xfrm>
              <a:off x="-16" y="1"/>
              <a:ext cx="32541987" cy="4956884"/>
            </a:xfrm>
            <a:custGeom>
              <a:avLst/>
              <a:gdLst/>
              <a:ahLst/>
              <a:cxnLst/>
              <a:rect l="l" t="t" r="r" b="b"/>
              <a:pathLst>
                <a:path w="22138308" h="5023648">
                  <a:moveTo>
                    <a:pt x="21993527" y="4878868"/>
                  </a:moveTo>
                  <a:lnTo>
                    <a:pt x="22138308" y="4878868"/>
                  </a:lnTo>
                  <a:lnTo>
                    <a:pt x="22138308" y="5023648"/>
                  </a:lnTo>
                  <a:lnTo>
                    <a:pt x="21993527" y="5023648"/>
                  </a:lnTo>
                  <a:lnTo>
                    <a:pt x="21993527" y="487886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878868"/>
                  </a:lnTo>
                  <a:lnTo>
                    <a:pt x="0" y="4878868"/>
                  </a:lnTo>
                  <a:lnTo>
                    <a:pt x="0" y="144780"/>
                  </a:lnTo>
                  <a:close/>
                  <a:moveTo>
                    <a:pt x="0" y="4878868"/>
                  </a:moveTo>
                  <a:lnTo>
                    <a:pt x="144780" y="4878868"/>
                  </a:lnTo>
                  <a:lnTo>
                    <a:pt x="144780" y="5023648"/>
                  </a:lnTo>
                  <a:lnTo>
                    <a:pt x="0" y="5023648"/>
                  </a:lnTo>
                  <a:lnTo>
                    <a:pt x="0" y="4878868"/>
                  </a:lnTo>
                  <a:close/>
                  <a:moveTo>
                    <a:pt x="21993527" y="144780"/>
                  </a:moveTo>
                  <a:lnTo>
                    <a:pt x="22138308" y="144780"/>
                  </a:lnTo>
                  <a:lnTo>
                    <a:pt x="22138308" y="4878868"/>
                  </a:lnTo>
                  <a:lnTo>
                    <a:pt x="21993527" y="4878868"/>
                  </a:lnTo>
                  <a:lnTo>
                    <a:pt x="21993527" y="144780"/>
                  </a:lnTo>
                  <a:close/>
                  <a:moveTo>
                    <a:pt x="144780" y="4878868"/>
                  </a:moveTo>
                  <a:lnTo>
                    <a:pt x="21993527" y="4878868"/>
                  </a:lnTo>
                  <a:lnTo>
                    <a:pt x="21993527" y="5023648"/>
                  </a:lnTo>
                  <a:lnTo>
                    <a:pt x="144780" y="5023648"/>
                  </a:lnTo>
                  <a:lnTo>
                    <a:pt x="144780" y="4878868"/>
                  </a:lnTo>
                  <a:close/>
                  <a:moveTo>
                    <a:pt x="21993527" y="0"/>
                  </a:moveTo>
                  <a:lnTo>
                    <a:pt x="22138308" y="0"/>
                  </a:lnTo>
                  <a:lnTo>
                    <a:pt x="22138308" y="144780"/>
                  </a:lnTo>
                  <a:lnTo>
                    <a:pt x="21993527" y="144780"/>
                  </a:lnTo>
                  <a:lnTo>
                    <a:pt x="2199352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1993527" y="0"/>
                  </a:lnTo>
                  <a:lnTo>
                    <a:pt x="2199352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grpFill/>
            <a:ln>
              <a:solidFill>
                <a:srgbClr val="55AEA3"/>
              </a:solidFill>
            </a:ln>
          </p:spPr>
        </p:sp>
      </p:grpSp>
      <p:sp>
        <p:nvSpPr>
          <p:cNvPr id="1147" name="TextBox 39">
            <a:extLst>
              <a:ext uri="{FF2B5EF4-FFF2-40B4-BE49-F238E27FC236}">
                <a16:creationId xmlns:a16="http://schemas.microsoft.com/office/drawing/2014/main" id="{94421BEF-6D0D-049E-7E5A-269202766716}"/>
              </a:ext>
            </a:extLst>
          </p:cNvPr>
          <p:cNvSpPr txBox="1"/>
          <p:nvPr/>
        </p:nvSpPr>
        <p:spPr>
          <a:xfrm>
            <a:off x="367716" y="3961290"/>
            <a:ext cx="2054110" cy="2679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ja-JP" altLang="en-US" sz="1600" dirty="0">
                <a:solidFill>
                  <a:srgbClr val="FFFDF3"/>
                </a:solidFill>
                <a:latin typeface="せのびゴシック Bold" panose="020B0600070205080204" charset="-128"/>
                <a:ea typeface="せのびゴシック Bold" panose="020B0600070205080204" charset="-128"/>
                <a:cs typeface="いろは角クラシック" panose="020B0600070205080204" charset="-128"/>
                <a:sym typeface="M+"/>
              </a:rPr>
              <a:t>くわしい活動内容</a:t>
            </a:r>
            <a:endParaRPr lang="en-US" sz="1600" dirty="0">
              <a:solidFill>
                <a:srgbClr val="FFFDF3"/>
              </a:solidFill>
              <a:latin typeface="せのびゴシック Bold" panose="020B0600070205080204" charset="-128"/>
              <a:ea typeface="せのびゴシック Bold" panose="020B0600070205080204" charset="-128"/>
              <a:cs typeface="いろは角クラシック" panose="020B0600070205080204" charset="-128"/>
              <a:sym typeface="M+"/>
            </a:endParaRPr>
          </a:p>
        </p:txBody>
      </p:sp>
      <p:sp>
        <p:nvSpPr>
          <p:cNvPr id="1152" name="TextBox 39">
            <a:extLst>
              <a:ext uri="{FF2B5EF4-FFF2-40B4-BE49-F238E27FC236}">
                <a16:creationId xmlns:a16="http://schemas.microsoft.com/office/drawing/2014/main" id="{DFC7C7DB-036B-5BDF-E837-8D2B9C6548B0}"/>
              </a:ext>
            </a:extLst>
          </p:cNvPr>
          <p:cNvSpPr txBox="1"/>
          <p:nvPr/>
        </p:nvSpPr>
        <p:spPr>
          <a:xfrm>
            <a:off x="423800" y="10233790"/>
            <a:ext cx="2569064" cy="26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  <a:spcBef>
                <a:spcPct val="0"/>
              </a:spcBef>
            </a:pPr>
            <a:r>
              <a:rPr lang="ja-JP" altLang="en-US" sz="1400" dirty="0">
                <a:solidFill>
                  <a:srgbClr val="55AEA3"/>
                </a:solidFill>
                <a:latin typeface="せのびゴシック Bold" panose="020B0600070205080204" charset="-128"/>
                <a:ea typeface="せのびゴシック Bold" panose="020B0600070205080204" charset="-128"/>
                <a:cs typeface="いろは角クラシック" panose="020B0600070205080204" charset="-128"/>
                <a:sym typeface="M+"/>
              </a:rPr>
              <a:t>小学校名：　　　　　　　学校</a:t>
            </a:r>
            <a:endParaRPr lang="en-US" sz="1400" dirty="0">
              <a:solidFill>
                <a:srgbClr val="55AEA3"/>
              </a:solidFill>
              <a:latin typeface="せのびゴシック Bold" panose="020B0600070205080204" charset="-128"/>
              <a:ea typeface="せのびゴシック Bold" panose="020B0600070205080204" charset="-128"/>
              <a:cs typeface="いろは角クラシック" panose="020B0600070205080204" charset="-128"/>
              <a:sym typeface="M+"/>
            </a:endParaRPr>
          </a:p>
        </p:txBody>
      </p:sp>
      <p:grpSp>
        <p:nvGrpSpPr>
          <p:cNvPr id="1177" name="グループ化 1176">
            <a:extLst>
              <a:ext uri="{FF2B5EF4-FFF2-40B4-BE49-F238E27FC236}">
                <a16:creationId xmlns:a16="http://schemas.microsoft.com/office/drawing/2014/main" id="{86B33A87-2FCB-529C-EB0A-9D396B07E45C}"/>
              </a:ext>
            </a:extLst>
          </p:cNvPr>
          <p:cNvGrpSpPr/>
          <p:nvPr/>
        </p:nvGrpSpPr>
        <p:grpSpPr>
          <a:xfrm>
            <a:off x="350397" y="2973341"/>
            <a:ext cx="6855706" cy="810933"/>
            <a:chOff x="355217" y="1357053"/>
            <a:chExt cx="6840920" cy="810933"/>
          </a:xfrm>
        </p:grpSpPr>
        <p:grpSp>
          <p:nvGrpSpPr>
            <p:cNvPr id="1178" name="Group 33">
              <a:extLst>
                <a:ext uri="{FF2B5EF4-FFF2-40B4-BE49-F238E27FC236}">
                  <a16:creationId xmlns:a16="http://schemas.microsoft.com/office/drawing/2014/main" id="{D110000D-3358-4337-F48B-3ADB19987341}"/>
                </a:ext>
              </a:extLst>
            </p:cNvPr>
            <p:cNvGrpSpPr/>
            <p:nvPr/>
          </p:nvGrpSpPr>
          <p:grpSpPr>
            <a:xfrm>
              <a:off x="368300" y="1357053"/>
              <a:ext cx="6827837" cy="810933"/>
              <a:chOff x="0" y="0"/>
              <a:chExt cx="103140789" cy="19151536"/>
            </a:xfrm>
            <a:solidFill>
              <a:srgbClr val="FFFDF3"/>
            </a:solidFill>
          </p:grpSpPr>
          <p:sp>
            <p:nvSpPr>
              <p:cNvPr id="1183" name="Freeform 34">
                <a:extLst>
                  <a:ext uri="{FF2B5EF4-FFF2-40B4-BE49-F238E27FC236}">
                    <a16:creationId xmlns:a16="http://schemas.microsoft.com/office/drawing/2014/main" id="{876CF083-4D95-DB8E-F97F-E11B3837AE69}"/>
                  </a:ext>
                </a:extLst>
              </p:cNvPr>
              <p:cNvSpPr/>
              <p:nvPr/>
            </p:nvSpPr>
            <p:spPr>
              <a:xfrm>
                <a:off x="72390" y="72390"/>
                <a:ext cx="102996010" cy="19006757"/>
              </a:xfrm>
              <a:custGeom>
                <a:avLst/>
                <a:gdLst/>
                <a:ahLst/>
                <a:cxnLst/>
                <a:rect l="l" t="t" r="r" b="b"/>
                <a:pathLst>
                  <a:path w="102996010" h="19006757">
                    <a:moveTo>
                      <a:pt x="0" y="0"/>
                    </a:moveTo>
                    <a:lnTo>
                      <a:pt x="102996010" y="0"/>
                    </a:lnTo>
                    <a:lnTo>
                      <a:pt x="102996010" y="19006757"/>
                    </a:lnTo>
                    <a:lnTo>
                      <a:pt x="0" y="1900675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E6E6E6"/>
                </a:solidFill>
              </a:ln>
            </p:spPr>
          </p:sp>
          <p:sp>
            <p:nvSpPr>
              <p:cNvPr id="1184" name="Freeform 35">
                <a:extLst>
                  <a:ext uri="{FF2B5EF4-FFF2-40B4-BE49-F238E27FC236}">
                    <a16:creationId xmlns:a16="http://schemas.microsoft.com/office/drawing/2014/main" id="{C1E46674-08BB-35E1-0D25-E515E023B11F}"/>
                  </a:ext>
                </a:extLst>
              </p:cNvPr>
              <p:cNvSpPr/>
              <p:nvPr/>
            </p:nvSpPr>
            <p:spPr>
              <a:xfrm>
                <a:off x="0" y="0"/>
                <a:ext cx="103140787" cy="19151536"/>
              </a:xfrm>
              <a:custGeom>
                <a:avLst/>
                <a:gdLst/>
                <a:ahLst/>
                <a:cxnLst/>
                <a:rect l="l" t="t" r="r" b="b"/>
                <a:pathLst>
                  <a:path w="103140787" h="19151536">
                    <a:moveTo>
                      <a:pt x="102996008" y="19006756"/>
                    </a:moveTo>
                    <a:lnTo>
                      <a:pt x="103140787" y="19006756"/>
                    </a:lnTo>
                    <a:lnTo>
                      <a:pt x="103140787" y="19151536"/>
                    </a:lnTo>
                    <a:lnTo>
                      <a:pt x="102996008" y="19151536"/>
                    </a:lnTo>
                    <a:lnTo>
                      <a:pt x="102996008" y="1900675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9006756"/>
                    </a:lnTo>
                    <a:lnTo>
                      <a:pt x="0" y="19006756"/>
                    </a:lnTo>
                    <a:lnTo>
                      <a:pt x="0" y="144780"/>
                    </a:lnTo>
                    <a:close/>
                    <a:moveTo>
                      <a:pt x="0" y="19006756"/>
                    </a:moveTo>
                    <a:lnTo>
                      <a:pt x="144780" y="19006756"/>
                    </a:lnTo>
                    <a:lnTo>
                      <a:pt x="144780" y="19151536"/>
                    </a:lnTo>
                    <a:lnTo>
                      <a:pt x="0" y="19151536"/>
                    </a:lnTo>
                    <a:lnTo>
                      <a:pt x="0" y="19006756"/>
                    </a:lnTo>
                    <a:close/>
                    <a:moveTo>
                      <a:pt x="102996008" y="144780"/>
                    </a:moveTo>
                    <a:lnTo>
                      <a:pt x="103140787" y="144780"/>
                    </a:lnTo>
                    <a:lnTo>
                      <a:pt x="103140787" y="19006756"/>
                    </a:lnTo>
                    <a:lnTo>
                      <a:pt x="102996008" y="19006756"/>
                    </a:lnTo>
                    <a:lnTo>
                      <a:pt x="102996008" y="144780"/>
                    </a:lnTo>
                    <a:close/>
                    <a:moveTo>
                      <a:pt x="144780" y="19006756"/>
                    </a:moveTo>
                    <a:lnTo>
                      <a:pt x="102996008" y="19006756"/>
                    </a:lnTo>
                    <a:lnTo>
                      <a:pt x="102996008" y="19151536"/>
                    </a:lnTo>
                    <a:lnTo>
                      <a:pt x="144780" y="19151536"/>
                    </a:lnTo>
                    <a:lnTo>
                      <a:pt x="144780" y="19006756"/>
                    </a:lnTo>
                    <a:close/>
                    <a:moveTo>
                      <a:pt x="102996008" y="0"/>
                    </a:moveTo>
                    <a:lnTo>
                      <a:pt x="103140787" y="0"/>
                    </a:lnTo>
                    <a:lnTo>
                      <a:pt x="103140787" y="144780"/>
                    </a:lnTo>
                    <a:lnTo>
                      <a:pt x="102996008" y="144780"/>
                    </a:lnTo>
                    <a:lnTo>
                      <a:pt x="102996008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02996008" y="0"/>
                    </a:lnTo>
                    <a:lnTo>
                      <a:pt x="102996008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grpFill/>
              <a:ln>
                <a:solidFill>
                  <a:srgbClr val="55AEA3"/>
                </a:solidFill>
              </a:ln>
            </p:spPr>
          </p:sp>
        </p:grpSp>
        <p:grpSp>
          <p:nvGrpSpPr>
            <p:cNvPr id="1179" name="Group 36">
              <a:extLst>
                <a:ext uri="{FF2B5EF4-FFF2-40B4-BE49-F238E27FC236}">
                  <a16:creationId xmlns:a16="http://schemas.microsoft.com/office/drawing/2014/main" id="{A3C5E48B-E97A-B00E-3B2C-034C09999CE9}"/>
                </a:ext>
              </a:extLst>
            </p:cNvPr>
            <p:cNvGrpSpPr/>
            <p:nvPr/>
          </p:nvGrpSpPr>
          <p:grpSpPr>
            <a:xfrm>
              <a:off x="376003" y="1361664"/>
              <a:ext cx="2486474" cy="299897"/>
              <a:chOff x="0" y="17"/>
              <a:chExt cx="39391680" cy="5124403"/>
            </a:xfrm>
            <a:solidFill>
              <a:srgbClr val="55AEA3"/>
            </a:solidFill>
          </p:grpSpPr>
          <p:sp>
            <p:nvSpPr>
              <p:cNvPr id="1181" name="Freeform 37">
                <a:extLst>
                  <a:ext uri="{FF2B5EF4-FFF2-40B4-BE49-F238E27FC236}">
                    <a16:creationId xmlns:a16="http://schemas.microsoft.com/office/drawing/2014/main" id="{6DA82991-4646-4570-FE28-D61F93AB6B75}"/>
                  </a:ext>
                </a:extLst>
              </p:cNvPr>
              <p:cNvSpPr/>
              <p:nvPr/>
            </p:nvSpPr>
            <p:spPr>
              <a:xfrm>
                <a:off x="72384" y="72398"/>
                <a:ext cx="39319296" cy="5052022"/>
              </a:xfrm>
              <a:custGeom>
                <a:avLst/>
                <a:gdLst/>
                <a:ahLst/>
                <a:cxnLst/>
                <a:rect l="l" t="t" r="r" b="b"/>
                <a:pathLst>
                  <a:path w="21993528" h="4878869">
                    <a:moveTo>
                      <a:pt x="0" y="0"/>
                    </a:moveTo>
                    <a:lnTo>
                      <a:pt x="21993528" y="0"/>
                    </a:lnTo>
                    <a:lnTo>
                      <a:pt x="21993528" y="4878869"/>
                    </a:lnTo>
                    <a:lnTo>
                      <a:pt x="0" y="487886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55AEA3"/>
                </a:solidFill>
              </a:ln>
            </p:spPr>
          </p:sp>
          <p:sp>
            <p:nvSpPr>
              <p:cNvPr id="1182" name="Freeform 38">
                <a:extLst>
                  <a:ext uri="{FF2B5EF4-FFF2-40B4-BE49-F238E27FC236}">
                    <a16:creationId xmlns:a16="http://schemas.microsoft.com/office/drawing/2014/main" id="{3157CE2B-3B7A-4A9D-396D-90857BEC6F20}"/>
                  </a:ext>
                </a:extLst>
              </p:cNvPr>
              <p:cNvSpPr/>
              <p:nvPr/>
            </p:nvSpPr>
            <p:spPr>
              <a:xfrm>
                <a:off x="0" y="17"/>
                <a:ext cx="39391680" cy="4878843"/>
              </a:xfrm>
              <a:custGeom>
                <a:avLst/>
                <a:gdLst/>
                <a:ahLst/>
                <a:cxnLst/>
                <a:rect l="l" t="t" r="r" b="b"/>
                <a:pathLst>
                  <a:path w="22138308" h="5023648">
                    <a:moveTo>
                      <a:pt x="21993527" y="4878868"/>
                    </a:moveTo>
                    <a:lnTo>
                      <a:pt x="22138308" y="4878868"/>
                    </a:lnTo>
                    <a:lnTo>
                      <a:pt x="22138308" y="5023648"/>
                    </a:lnTo>
                    <a:lnTo>
                      <a:pt x="21993527" y="5023648"/>
                    </a:lnTo>
                    <a:lnTo>
                      <a:pt x="21993527" y="4878868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4878868"/>
                    </a:lnTo>
                    <a:lnTo>
                      <a:pt x="0" y="4878868"/>
                    </a:lnTo>
                    <a:lnTo>
                      <a:pt x="0" y="144780"/>
                    </a:lnTo>
                    <a:close/>
                    <a:moveTo>
                      <a:pt x="0" y="4878868"/>
                    </a:moveTo>
                    <a:lnTo>
                      <a:pt x="144780" y="4878868"/>
                    </a:lnTo>
                    <a:lnTo>
                      <a:pt x="144780" y="5023648"/>
                    </a:lnTo>
                    <a:lnTo>
                      <a:pt x="0" y="5023648"/>
                    </a:lnTo>
                    <a:lnTo>
                      <a:pt x="0" y="4878868"/>
                    </a:lnTo>
                    <a:close/>
                    <a:moveTo>
                      <a:pt x="21993527" y="144780"/>
                    </a:moveTo>
                    <a:lnTo>
                      <a:pt x="22138308" y="144780"/>
                    </a:lnTo>
                    <a:lnTo>
                      <a:pt x="22138308" y="4878868"/>
                    </a:lnTo>
                    <a:lnTo>
                      <a:pt x="21993527" y="4878868"/>
                    </a:lnTo>
                    <a:lnTo>
                      <a:pt x="21993527" y="144780"/>
                    </a:lnTo>
                    <a:close/>
                    <a:moveTo>
                      <a:pt x="144780" y="4878868"/>
                    </a:moveTo>
                    <a:lnTo>
                      <a:pt x="21993527" y="4878868"/>
                    </a:lnTo>
                    <a:lnTo>
                      <a:pt x="21993527" y="5023648"/>
                    </a:lnTo>
                    <a:lnTo>
                      <a:pt x="144780" y="5023648"/>
                    </a:lnTo>
                    <a:lnTo>
                      <a:pt x="144780" y="4878868"/>
                    </a:lnTo>
                    <a:close/>
                    <a:moveTo>
                      <a:pt x="21993527" y="0"/>
                    </a:moveTo>
                    <a:lnTo>
                      <a:pt x="22138308" y="0"/>
                    </a:lnTo>
                    <a:lnTo>
                      <a:pt x="22138308" y="144780"/>
                    </a:lnTo>
                    <a:lnTo>
                      <a:pt x="21993527" y="144780"/>
                    </a:lnTo>
                    <a:lnTo>
                      <a:pt x="2199352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1993527" y="0"/>
                    </a:lnTo>
                    <a:lnTo>
                      <a:pt x="2199352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grpFill/>
              <a:ln>
                <a:solidFill>
                  <a:srgbClr val="55AEA3"/>
                </a:solidFill>
              </a:ln>
            </p:spPr>
          </p:sp>
        </p:grpSp>
        <p:sp>
          <p:nvSpPr>
            <p:cNvPr id="1180" name="TextBox 39">
              <a:extLst>
                <a:ext uri="{FF2B5EF4-FFF2-40B4-BE49-F238E27FC236}">
                  <a16:creationId xmlns:a16="http://schemas.microsoft.com/office/drawing/2014/main" id="{891B3D95-4B6A-139D-40AE-6F099DDCC9C7}"/>
                </a:ext>
              </a:extLst>
            </p:cNvPr>
            <p:cNvSpPr txBox="1"/>
            <p:nvPr/>
          </p:nvSpPr>
          <p:spPr>
            <a:xfrm>
              <a:off x="355217" y="1377004"/>
              <a:ext cx="2481905" cy="2679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ja-JP" altLang="en-US" sz="1600" dirty="0">
                  <a:solidFill>
                    <a:srgbClr val="FFFDF3"/>
                  </a:solidFill>
                  <a:latin typeface="せのびゴシック Bold" panose="020B0600070205080204" charset="-128"/>
                  <a:ea typeface="せのびゴシック Bold" panose="020B0600070205080204" charset="-128"/>
                  <a:cs typeface="いろは角クラシック" panose="020B0600070205080204" charset="-128"/>
                  <a:sym typeface="M+"/>
                </a:rPr>
                <a:t>この活動に決めた理由</a:t>
              </a:r>
              <a:endParaRPr lang="en-US" sz="1600" dirty="0">
                <a:solidFill>
                  <a:srgbClr val="FFFDF3"/>
                </a:solidFill>
                <a:latin typeface="せのびゴシック Bold" panose="020B0600070205080204" charset="-128"/>
                <a:ea typeface="せのびゴシック Bold" panose="020B0600070205080204" charset="-128"/>
                <a:cs typeface="いろは角クラシック" panose="020B0600070205080204" charset="-128"/>
                <a:sym typeface="M+"/>
              </a:endParaRPr>
            </a:p>
          </p:txBody>
        </p:sp>
      </p:grpSp>
      <p:grpSp>
        <p:nvGrpSpPr>
          <p:cNvPr id="1220" name="グループ化 1219">
            <a:extLst>
              <a:ext uri="{FF2B5EF4-FFF2-40B4-BE49-F238E27FC236}">
                <a16:creationId xmlns:a16="http://schemas.microsoft.com/office/drawing/2014/main" id="{E9400009-C001-E255-E02D-0F4314B1E7C1}"/>
              </a:ext>
            </a:extLst>
          </p:cNvPr>
          <p:cNvGrpSpPr/>
          <p:nvPr/>
        </p:nvGrpSpPr>
        <p:grpSpPr>
          <a:xfrm>
            <a:off x="317625" y="7434419"/>
            <a:ext cx="6884008" cy="810933"/>
            <a:chOff x="316928" y="1357053"/>
            <a:chExt cx="6879209" cy="810933"/>
          </a:xfrm>
        </p:grpSpPr>
        <p:grpSp>
          <p:nvGrpSpPr>
            <p:cNvPr id="1221" name="Group 33">
              <a:extLst>
                <a:ext uri="{FF2B5EF4-FFF2-40B4-BE49-F238E27FC236}">
                  <a16:creationId xmlns:a16="http://schemas.microsoft.com/office/drawing/2014/main" id="{1D2408B2-49F4-B853-05F0-410987C6CBD2}"/>
                </a:ext>
              </a:extLst>
            </p:cNvPr>
            <p:cNvGrpSpPr/>
            <p:nvPr/>
          </p:nvGrpSpPr>
          <p:grpSpPr>
            <a:xfrm>
              <a:off x="368300" y="1357053"/>
              <a:ext cx="6827837" cy="810933"/>
              <a:chOff x="0" y="0"/>
              <a:chExt cx="103140789" cy="19151536"/>
            </a:xfrm>
            <a:solidFill>
              <a:srgbClr val="FFFDF3"/>
            </a:solidFill>
          </p:grpSpPr>
          <p:sp>
            <p:nvSpPr>
              <p:cNvPr id="1226" name="Freeform 34">
                <a:extLst>
                  <a:ext uri="{FF2B5EF4-FFF2-40B4-BE49-F238E27FC236}">
                    <a16:creationId xmlns:a16="http://schemas.microsoft.com/office/drawing/2014/main" id="{6103E8B5-DC52-A957-23C6-4BAF31B8707D}"/>
                  </a:ext>
                </a:extLst>
              </p:cNvPr>
              <p:cNvSpPr/>
              <p:nvPr/>
            </p:nvSpPr>
            <p:spPr>
              <a:xfrm>
                <a:off x="72390" y="72390"/>
                <a:ext cx="102996010" cy="19006757"/>
              </a:xfrm>
              <a:custGeom>
                <a:avLst/>
                <a:gdLst/>
                <a:ahLst/>
                <a:cxnLst/>
                <a:rect l="l" t="t" r="r" b="b"/>
                <a:pathLst>
                  <a:path w="102996010" h="19006757">
                    <a:moveTo>
                      <a:pt x="0" y="0"/>
                    </a:moveTo>
                    <a:lnTo>
                      <a:pt x="102996010" y="0"/>
                    </a:lnTo>
                    <a:lnTo>
                      <a:pt x="102996010" y="19006757"/>
                    </a:lnTo>
                    <a:lnTo>
                      <a:pt x="0" y="1900675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E6E6E6"/>
                </a:solidFill>
              </a:ln>
            </p:spPr>
          </p:sp>
          <p:sp>
            <p:nvSpPr>
              <p:cNvPr id="1227" name="Freeform 35">
                <a:extLst>
                  <a:ext uri="{FF2B5EF4-FFF2-40B4-BE49-F238E27FC236}">
                    <a16:creationId xmlns:a16="http://schemas.microsoft.com/office/drawing/2014/main" id="{E7E1CDEE-1796-97CB-77AC-230FEBEF1388}"/>
                  </a:ext>
                </a:extLst>
              </p:cNvPr>
              <p:cNvSpPr/>
              <p:nvPr/>
            </p:nvSpPr>
            <p:spPr>
              <a:xfrm>
                <a:off x="0" y="0"/>
                <a:ext cx="103140787" cy="19151536"/>
              </a:xfrm>
              <a:custGeom>
                <a:avLst/>
                <a:gdLst/>
                <a:ahLst/>
                <a:cxnLst/>
                <a:rect l="l" t="t" r="r" b="b"/>
                <a:pathLst>
                  <a:path w="103140787" h="19151536">
                    <a:moveTo>
                      <a:pt x="102996008" y="19006756"/>
                    </a:moveTo>
                    <a:lnTo>
                      <a:pt x="103140787" y="19006756"/>
                    </a:lnTo>
                    <a:lnTo>
                      <a:pt x="103140787" y="19151536"/>
                    </a:lnTo>
                    <a:lnTo>
                      <a:pt x="102996008" y="19151536"/>
                    </a:lnTo>
                    <a:lnTo>
                      <a:pt x="102996008" y="1900675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9006756"/>
                    </a:lnTo>
                    <a:lnTo>
                      <a:pt x="0" y="19006756"/>
                    </a:lnTo>
                    <a:lnTo>
                      <a:pt x="0" y="144780"/>
                    </a:lnTo>
                    <a:close/>
                    <a:moveTo>
                      <a:pt x="0" y="19006756"/>
                    </a:moveTo>
                    <a:lnTo>
                      <a:pt x="144780" y="19006756"/>
                    </a:lnTo>
                    <a:lnTo>
                      <a:pt x="144780" y="19151536"/>
                    </a:lnTo>
                    <a:lnTo>
                      <a:pt x="0" y="19151536"/>
                    </a:lnTo>
                    <a:lnTo>
                      <a:pt x="0" y="19006756"/>
                    </a:lnTo>
                    <a:close/>
                    <a:moveTo>
                      <a:pt x="102996008" y="144780"/>
                    </a:moveTo>
                    <a:lnTo>
                      <a:pt x="103140787" y="144780"/>
                    </a:lnTo>
                    <a:lnTo>
                      <a:pt x="103140787" y="19006756"/>
                    </a:lnTo>
                    <a:lnTo>
                      <a:pt x="102996008" y="19006756"/>
                    </a:lnTo>
                    <a:lnTo>
                      <a:pt x="102996008" y="144780"/>
                    </a:lnTo>
                    <a:close/>
                    <a:moveTo>
                      <a:pt x="144780" y="19006756"/>
                    </a:moveTo>
                    <a:lnTo>
                      <a:pt x="102996008" y="19006756"/>
                    </a:lnTo>
                    <a:lnTo>
                      <a:pt x="102996008" y="19151536"/>
                    </a:lnTo>
                    <a:lnTo>
                      <a:pt x="144780" y="19151536"/>
                    </a:lnTo>
                    <a:lnTo>
                      <a:pt x="144780" y="19006756"/>
                    </a:lnTo>
                    <a:close/>
                    <a:moveTo>
                      <a:pt x="102996008" y="0"/>
                    </a:moveTo>
                    <a:lnTo>
                      <a:pt x="103140787" y="0"/>
                    </a:lnTo>
                    <a:lnTo>
                      <a:pt x="103140787" y="144780"/>
                    </a:lnTo>
                    <a:lnTo>
                      <a:pt x="102996008" y="144780"/>
                    </a:lnTo>
                    <a:lnTo>
                      <a:pt x="102996008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02996008" y="0"/>
                    </a:lnTo>
                    <a:lnTo>
                      <a:pt x="102996008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grpFill/>
              <a:ln>
                <a:solidFill>
                  <a:srgbClr val="55AEA3"/>
                </a:solidFill>
              </a:ln>
            </p:spPr>
          </p:sp>
        </p:grpSp>
        <p:grpSp>
          <p:nvGrpSpPr>
            <p:cNvPr id="1222" name="Group 36">
              <a:extLst>
                <a:ext uri="{FF2B5EF4-FFF2-40B4-BE49-F238E27FC236}">
                  <a16:creationId xmlns:a16="http://schemas.microsoft.com/office/drawing/2014/main" id="{B7DC6C9A-7E51-51F5-0AEF-25CDFAC237BD}"/>
                </a:ext>
              </a:extLst>
            </p:cNvPr>
            <p:cNvGrpSpPr/>
            <p:nvPr/>
          </p:nvGrpSpPr>
          <p:grpSpPr>
            <a:xfrm>
              <a:off x="376003" y="1361663"/>
              <a:ext cx="2084386" cy="315373"/>
              <a:chOff x="0" y="0"/>
              <a:chExt cx="33021642" cy="5388836"/>
            </a:xfrm>
            <a:solidFill>
              <a:srgbClr val="55AEA3"/>
            </a:solidFill>
          </p:grpSpPr>
          <p:sp>
            <p:nvSpPr>
              <p:cNvPr id="1224" name="Freeform 37">
                <a:extLst>
                  <a:ext uri="{FF2B5EF4-FFF2-40B4-BE49-F238E27FC236}">
                    <a16:creationId xmlns:a16="http://schemas.microsoft.com/office/drawing/2014/main" id="{A904B2C1-737B-3FE4-ABEC-F388E51C7348}"/>
                  </a:ext>
                </a:extLst>
              </p:cNvPr>
              <p:cNvSpPr/>
              <p:nvPr/>
            </p:nvSpPr>
            <p:spPr>
              <a:xfrm>
                <a:off x="72397" y="72381"/>
                <a:ext cx="32949245" cy="5316455"/>
              </a:xfrm>
              <a:custGeom>
                <a:avLst/>
                <a:gdLst/>
                <a:ahLst/>
                <a:cxnLst/>
                <a:rect l="l" t="t" r="r" b="b"/>
                <a:pathLst>
                  <a:path w="21993528" h="4878869">
                    <a:moveTo>
                      <a:pt x="0" y="0"/>
                    </a:moveTo>
                    <a:lnTo>
                      <a:pt x="21993528" y="0"/>
                    </a:lnTo>
                    <a:lnTo>
                      <a:pt x="21993528" y="4878869"/>
                    </a:lnTo>
                    <a:lnTo>
                      <a:pt x="0" y="487886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55AEA3"/>
                </a:solidFill>
              </a:ln>
            </p:spPr>
          </p:sp>
          <p:sp>
            <p:nvSpPr>
              <p:cNvPr id="1225" name="Freeform 38">
                <a:extLst>
                  <a:ext uri="{FF2B5EF4-FFF2-40B4-BE49-F238E27FC236}">
                    <a16:creationId xmlns:a16="http://schemas.microsoft.com/office/drawing/2014/main" id="{D7474658-D069-D7EF-F203-C762B1E8DA4A}"/>
                  </a:ext>
                </a:extLst>
              </p:cNvPr>
              <p:cNvSpPr/>
              <p:nvPr/>
            </p:nvSpPr>
            <p:spPr>
              <a:xfrm>
                <a:off x="0" y="0"/>
                <a:ext cx="22138308" cy="5023648"/>
              </a:xfrm>
              <a:custGeom>
                <a:avLst/>
                <a:gdLst/>
                <a:ahLst/>
                <a:cxnLst/>
                <a:rect l="l" t="t" r="r" b="b"/>
                <a:pathLst>
                  <a:path w="22138308" h="5023648">
                    <a:moveTo>
                      <a:pt x="21993527" y="4878868"/>
                    </a:moveTo>
                    <a:lnTo>
                      <a:pt x="22138308" y="4878868"/>
                    </a:lnTo>
                    <a:lnTo>
                      <a:pt x="22138308" y="5023648"/>
                    </a:lnTo>
                    <a:lnTo>
                      <a:pt x="21993527" y="5023648"/>
                    </a:lnTo>
                    <a:lnTo>
                      <a:pt x="21993527" y="4878868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4878868"/>
                    </a:lnTo>
                    <a:lnTo>
                      <a:pt x="0" y="4878868"/>
                    </a:lnTo>
                    <a:lnTo>
                      <a:pt x="0" y="144780"/>
                    </a:lnTo>
                    <a:close/>
                    <a:moveTo>
                      <a:pt x="0" y="4878868"/>
                    </a:moveTo>
                    <a:lnTo>
                      <a:pt x="144780" y="4878868"/>
                    </a:lnTo>
                    <a:lnTo>
                      <a:pt x="144780" y="5023648"/>
                    </a:lnTo>
                    <a:lnTo>
                      <a:pt x="0" y="5023648"/>
                    </a:lnTo>
                    <a:lnTo>
                      <a:pt x="0" y="4878868"/>
                    </a:lnTo>
                    <a:close/>
                    <a:moveTo>
                      <a:pt x="21993527" y="144780"/>
                    </a:moveTo>
                    <a:lnTo>
                      <a:pt x="22138308" y="144780"/>
                    </a:lnTo>
                    <a:lnTo>
                      <a:pt x="22138308" y="4878868"/>
                    </a:lnTo>
                    <a:lnTo>
                      <a:pt x="21993527" y="4878868"/>
                    </a:lnTo>
                    <a:lnTo>
                      <a:pt x="21993527" y="144780"/>
                    </a:lnTo>
                    <a:close/>
                    <a:moveTo>
                      <a:pt x="144780" y="4878868"/>
                    </a:moveTo>
                    <a:lnTo>
                      <a:pt x="21993527" y="4878868"/>
                    </a:lnTo>
                    <a:lnTo>
                      <a:pt x="21993527" y="5023648"/>
                    </a:lnTo>
                    <a:lnTo>
                      <a:pt x="144780" y="5023648"/>
                    </a:lnTo>
                    <a:lnTo>
                      <a:pt x="144780" y="4878868"/>
                    </a:lnTo>
                    <a:close/>
                    <a:moveTo>
                      <a:pt x="21993527" y="0"/>
                    </a:moveTo>
                    <a:lnTo>
                      <a:pt x="22138308" y="0"/>
                    </a:lnTo>
                    <a:lnTo>
                      <a:pt x="22138308" y="144780"/>
                    </a:lnTo>
                    <a:lnTo>
                      <a:pt x="21993527" y="144780"/>
                    </a:lnTo>
                    <a:lnTo>
                      <a:pt x="2199352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1993527" y="0"/>
                    </a:lnTo>
                    <a:lnTo>
                      <a:pt x="2199352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grpFill/>
              <a:ln>
                <a:solidFill>
                  <a:srgbClr val="55AEA3"/>
                </a:solidFill>
              </a:ln>
            </p:spPr>
          </p:sp>
        </p:grpSp>
        <p:sp>
          <p:nvSpPr>
            <p:cNvPr id="1223" name="TextBox 39">
              <a:extLst>
                <a:ext uri="{FF2B5EF4-FFF2-40B4-BE49-F238E27FC236}">
                  <a16:creationId xmlns:a16="http://schemas.microsoft.com/office/drawing/2014/main" id="{F6CB2770-2DD6-68FE-4249-1F0717DB615D}"/>
                </a:ext>
              </a:extLst>
            </p:cNvPr>
            <p:cNvSpPr txBox="1"/>
            <p:nvPr/>
          </p:nvSpPr>
          <p:spPr>
            <a:xfrm>
              <a:off x="316928" y="1370850"/>
              <a:ext cx="2152788" cy="2680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ja-JP" altLang="en-US" sz="1600" dirty="0">
                  <a:solidFill>
                    <a:srgbClr val="FFFDF3"/>
                  </a:solidFill>
                  <a:latin typeface="せのびゴシック Bold" panose="020B0600070205080204" charset="-128"/>
                  <a:ea typeface="せのびゴシック Bold" panose="020B0600070205080204" charset="-128"/>
                  <a:cs typeface="いろは角クラシック" panose="020B0600070205080204" charset="-128"/>
                  <a:sym typeface="M+"/>
                </a:rPr>
                <a:t>工夫したこと</a:t>
              </a:r>
              <a:endParaRPr lang="en-US" sz="1600" dirty="0">
                <a:solidFill>
                  <a:srgbClr val="FFFDF3"/>
                </a:solidFill>
                <a:latin typeface="せのびゴシック Bold" panose="020B0600070205080204" charset="-128"/>
                <a:ea typeface="せのびゴシック Bold" panose="020B0600070205080204" charset="-128"/>
                <a:cs typeface="いろは角クラシック" panose="020B0600070205080204" charset="-128"/>
                <a:sym typeface="M+"/>
              </a:endParaRPr>
            </a:p>
          </p:txBody>
        </p:sp>
      </p:grpSp>
      <p:grpSp>
        <p:nvGrpSpPr>
          <p:cNvPr id="1228" name="グループ化 1227">
            <a:extLst>
              <a:ext uri="{FF2B5EF4-FFF2-40B4-BE49-F238E27FC236}">
                <a16:creationId xmlns:a16="http://schemas.microsoft.com/office/drawing/2014/main" id="{4368D6B2-07EE-1C38-7E58-94D29C1BDE21}"/>
              </a:ext>
            </a:extLst>
          </p:cNvPr>
          <p:cNvGrpSpPr/>
          <p:nvPr/>
        </p:nvGrpSpPr>
        <p:grpSpPr>
          <a:xfrm>
            <a:off x="369005" y="8388797"/>
            <a:ext cx="6827837" cy="810933"/>
            <a:chOff x="368300" y="1357053"/>
            <a:chExt cx="6827837" cy="810933"/>
          </a:xfrm>
        </p:grpSpPr>
        <p:grpSp>
          <p:nvGrpSpPr>
            <p:cNvPr id="1229" name="Group 33">
              <a:extLst>
                <a:ext uri="{FF2B5EF4-FFF2-40B4-BE49-F238E27FC236}">
                  <a16:creationId xmlns:a16="http://schemas.microsoft.com/office/drawing/2014/main" id="{5C1ECE6E-6E93-F4CE-E550-D0E9A67208F6}"/>
                </a:ext>
              </a:extLst>
            </p:cNvPr>
            <p:cNvGrpSpPr/>
            <p:nvPr/>
          </p:nvGrpSpPr>
          <p:grpSpPr>
            <a:xfrm>
              <a:off x="368300" y="1357053"/>
              <a:ext cx="6827837" cy="810933"/>
              <a:chOff x="0" y="0"/>
              <a:chExt cx="103140789" cy="19151536"/>
            </a:xfrm>
            <a:solidFill>
              <a:srgbClr val="FFFDF3"/>
            </a:solidFill>
          </p:grpSpPr>
          <p:sp>
            <p:nvSpPr>
              <p:cNvPr id="1234" name="Freeform 34">
                <a:extLst>
                  <a:ext uri="{FF2B5EF4-FFF2-40B4-BE49-F238E27FC236}">
                    <a16:creationId xmlns:a16="http://schemas.microsoft.com/office/drawing/2014/main" id="{394338C9-1F2F-34DD-DFB1-3A85557A7827}"/>
                  </a:ext>
                </a:extLst>
              </p:cNvPr>
              <p:cNvSpPr/>
              <p:nvPr/>
            </p:nvSpPr>
            <p:spPr>
              <a:xfrm>
                <a:off x="72390" y="72390"/>
                <a:ext cx="102996010" cy="19006757"/>
              </a:xfrm>
              <a:custGeom>
                <a:avLst/>
                <a:gdLst/>
                <a:ahLst/>
                <a:cxnLst/>
                <a:rect l="l" t="t" r="r" b="b"/>
                <a:pathLst>
                  <a:path w="102996010" h="19006757">
                    <a:moveTo>
                      <a:pt x="0" y="0"/>
                    </a:moveTo>
                    <a:lnTo>
                      <a:pt x="102996010" y="0"/>
                    </a:lnTo>
                    <a:lnTo>
                      <a:pt x="102996010" y="19006757"/>
                    </a:lnTo>
                    <a:lnTo>
                      <a:pt x="0" y="1900675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E6E6E6"/>
                </a:solidFill>
              </a:ln>
            </p:spPr>
          </p:sp>
          <p:sp>
            <p:nvSpPr>
              <p:cNvPr id="1235" name="Freeform 35">
                <a:extLst>
                  <a:ext uri="{FF2B5EF4-FFF2-40B4-BE49-F238E27FC236}">
                    <a16:creationId xmlns:a16="http://schemas.microsoft.com/office/drawing/2014/main" id="{AA366AEF-3357-206E-5656-D97635CB6670}"/>
                  </a:ext>
                </a:extLst>
              </p:cNvPr>
              <p:cNvSpPr/>
              <p:nvPr/>
            </p:nvSpPr>
            <p:spPr>
              <a:xfrm>
                <a:off x="0" y="0"/>
                <a:ext cx="103140787" cy="19151536"/>
              </a:xfrm>
              <a:custGeom>
                <a:avLst/>
                <a:gdLst/>
                <a:ahLst/>
                <a:cxnLst/>
                <a:rect l="l" t="t" r="r" b="b"/>
                <a:pathLst>
                  <a:path w="103140787" h="19151536">
                    <a:moveTo>
                      <a:pt x="102996008" y="19006756"/>
                    </a:moveTo>
                    <a:lnTo>
                      <a:pt x="103140787" y="19006756"/>
                    </a:lnTo>
                    <a:lnTo>
                      <a:pt x="103140787" y="19151536"/>
                    </a:lnTo>
                    <a:lnTo>
                      <a:pt x="102996008" y="19151536"/>
                    </a:lnTo>
                    <a:lnTo>
                      <a:pt x="102996008" y="1900675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9006756"/>
                    </a:lnTo>
                    <a:lnTo>
                      <a:pt x="0" y="19006756"/>
                    </a:lnTo>
                    <a:lnTo>
                      <a:pt x="0" y="144780"/>
                    </a:lnTo>
                    <a:close/>
                    <a:moveTo>
                      <a:pt x="0" y="19006756"/>
                    </a:moveTo>
                    <a:lnTo>
                      <a:pt x="144780" y="19006756"/>
                    </a:lnTo>
                    <a:lnTo>
                      <a:pt x="144780" y="19151536"/>
                    </a:lnTo>
                    <a:lnTo>
                      <a:pt x="0" y="19151536"/>
                    </a:lnTo>
                    <a:lnTo>
                      <a:pt x="0" y="19006756"/>
                    </a:lnTo>
                    <a:close/>
                    <a:moveTo>
                      <a:pt x="102996008" y="144780"/>
                    </a:moveTo>
                    <a:lnTo>
                      <a:pt x="103140787" y="144780"/>
                    </a:lnTo>
                    <a:lnTo>
                      <a:pt x="103140787" y="19006756"/>
                    </a:lnTo>
                    <a:lnTo>
                      <a:pt x="102996008" y="19006756"/>
                    </a:lnTo>
                    <a:lnTo>
                      <a:pt x="102996008" y="144780"/>
                    </a:lnTo>
                    <a:close/>
                    <a:moveTo>
                      <a:pt x="144780" y="19006756"/>
                    </a:moveTo>
                    <a:lnTo>
                      <a:pt x="102996008" y="19006756"/>
                    </a:lnTo>
                    <a:lnTo>
                      <a:pt x="102996008" y="19151536"/>
                    </a:lnTo>
                    <a:lnTo>
                      <a:pt x="144780" y="19151536"/>
                    </a:lnTo>
                    <a:lnTo>
                      <a:pt x="144780" y="19006756"/>
                    </a:lnTo>
                    <a:close/>
                    <a:moveTo>
                      <a:pt x="102996008" y="0"/>
                    </a:moveTo>
                    <a:lnTo>
                      <a:pt x="103140787" y="0"/>
                    </a:lnTo>
                    <a:lnTo>
                      <a:pt x="103140787" y="144780"/>
                    </a:lnTo>
                    <a:lnTo>
                      <a:pt x="102996008" y="144780"/>
                    </a:lnTo>
                    <a:lnTo>
                      <a:pt x="102996008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02996008" y="0"/>
                    </a:lnTo>
                    <a:lnTo>
                      <a:pt x="102996008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grpFill/>
              <a:ln>
                <a:solidFill>
                  <a:srgbClr val="55AEA3"/>
                </a:solidFill>
              </a:ln>
            </p:spPr>
          </p:sp>
        </p:grpSp>
        <p:grpSp>
          <p:nvGrpSpPr>
            <p:cNvPr id="1230" name="Group 36">
              <a:extLst>
                <a:ext uri="{FF2B5EF4-FFF2-40B4-BE49-F238E27FC236}">
                  <a16:creationId xmlns:a16="http://schemas.microsoft.com/office/drawing/2014/main" id="{775D64FA-CF3F-B382-C935-070CABA82107}"/>
                </a:ext>
              </a:extLst>
            </p:cNvPr>
            <p:cNvGrpSpPr/>
            <p:nvPr/>
          </p:nvGrpSpPr>
          <p:grpSpPr>
            <a:xfrm>
              <a:off x="372505" y="1365140"/>
              <a:ext cx="2110760" cy="302001"/>
              <a:chOff x="-55417" y="59412"/>
              <a:chExt cx="33439474" cy="5160346"/>
            </a:xfrm>
            <a:solidFill>
              <a:srgbClr val="55AEA3"/>
            </a:solidFill>
          </p:grpSpPr>
          <p:sp>
            <p:nvSpPr>
              <p:cNvPr id="1232" name="Freeform 37">
                <a:extLst>
                  <a:ext uri="{FF2B5EF4-FFF2-40B4-BE49-F238E27FC236}">
                    <a16:creationId xmlns:a16="http://schemas.microsoft.com/office/drawing/2014/main" id="{1BC779DF-266B-A395-6E26-44954E841020}"/>
                  </a:ext>
                </a:extLst>
              </p:cNvPr>
              <p:cNvSpPr/>
              <p:nvPr/>
            </p:nvSpPr>
            <p:spPr>
              <a:xfrm>
                <a:off x="-55417" y="59412"/>
                <a:ext cx="33100637" cy="5075081"/>
              </a:xfrm>
              <a:custGeom>
                <a:avLst/>
                <a:gdLst/>
                <a:ahLst/>
                <a:cxnLst/>
                <a:rect l="l" t="t" r="r" b="b"/>
                <a:pathLst>
                  <a:path w="21993528" h="4878869">
                    <a:moveTo>
                      <a:pt x="0" y="0"/>
                    </a:moveTo>
                    <a:lnTo>
                      <a:pt x="21993528" y="0"/>
                    </a:lnTo>
                    <a:lnTo>
                      <a:pt x="21993528" y="4878869"/>
                    </a:lnTo>
                    <a:lnTo>
                      <a:pt x="0" y="487886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55AEA3"/>
                </a:solidFill>
              </a:ln>
            </p:spPr>
          </p:sp>
          <p:sp>
            <p:nvSpPr>
              <p:cNvPr id="1233" name="Freeform 38">
                <a:extLst>
                  <a:ext uri="{FF2B5EF4-FFF2-40B4-BE49-F238E27FC236}">
                    <a16:creationId xmlns:a16="http://schemas.microsoft.com/office/drawing/2014/main" id="{8AB61A3A-D103-6ABE-618D-CD458280226A}"/>
                  </a:ext>
                </a:extLst>
              </p:cNvPr>
              <p:cNvSpPr/>
              <p:nvPr/>
            </p:nvSpPr>
            <p:spPr>
              <a:xfrm>
                <a:off x="-16" y="144677"/>
                <a:ext cx="33384073" cy="5075081"/>
              </a:xfrm>
              <a:custGeom>
                <a:avLst/>
                <a:gdLst/>
                <a:ahLst/>
                <a:cxnLst/>
                <a:rect l="l" t="t" r="r" b="b"/>
                <a:pathLst>
                  <a:path w="22138308" h="5023648">
                    <a:moveTo>
                      <a:pt x="21993527" y="4878868"/>
                    </a:moveTo>
                    <a:lnTo>
                      <a:pt x="22138308" y="4878868"/>
                    </a:lnTo>
                    <a:lnTo>
                      <a:pt x="22138308" y="5023648"/>
                    </a:lnTo>
                    <a:lnTo>
                      <a:pt x="21993527" y="5023648"/>
                    </a:lnTo>
                    <a:lnTo>
                      <a:pt x="21993527" y="4878868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4878868"/>
                    </a:lnTo>
                    <a:lnTo>
                      <a:pt x="0" y="4878868"/>
                    </a:lnTo>
                    <a:lnTo>
                      <a:pt x="0" y="144780"/>
                    </a:lnTo>
                    <a:close/>
                    <a:moveTo>
                      <a:pt x="0" y="4878868"/>
                    </a:moveTo>
                    <a:lnTo>
                      <a:pt x="144780" y="4878868"/>
                    </a:lnTo>
                    <a:lnTo>
                      <a:pt x="144780" y="5023648"/>
                    </a:lnTo>
                    <a:lnTo>
                      <a:pt x="0" y="5023648"/>
                    </a:lnTo>
                    <a:lnTo>
                      <a:pt x="0" y="4878868"/>
                    </a:lnTo>
                    <a:close/>
                    <a:moveTo>
                      <a:pt x="21993527" y="144780"/>
                    </a:moveTo>
                    <a:lnTo>
                      <a:pt x="22138308" y="144780"/>
                    </a:lnTo>
                    <a:lnTo>
                      <a:pt x="22138308" y="4878868"/>
                    </a:lnTo>
                    <a:lnTo>
                      <a:pt x="21993527" y="4878868"/>
                    </a:lnTo>
                    <a:lnTo>
                      <a:pt x="21993527" y="144780"/>
                    </a:lnTo>
                    <a:close/>
                    <a:moveTo>
                      <a:pt x="144780" y="4878868"/>
                    </a:moveTo>
                    <a:lnTo>
                      <a:pt x="21993527" y="4878868"/>
                    </a:lnTo>
                    <a:lnTo>
                      <a:pt x="21993527" y="5023648"/>
                    </a:lnTo>
                    <a:lnTo>
                      <a:pt x="144780" y="5023648"/>
                    </a:lnTo>
                    <a:lnTo>
                      <a:pt x="144780" y="4878868"/>
                    </a:lnTo>
                    <a:close/>
                    <a:moveTo>
                      <a:pt x="21993527" y="0"/>
                    </a:moveTo>
                    <a:lnTo>
                      <a:pt x="22138308" y="0"/>
                    </a:lnTo>
                    <a:lnTo>
                      <a:pt x="22138308" y="144780"/>
                    </a:lnTo>
                    <a:lnTo>
                      <a:pt x="21993527" y="144780"/>
                    </a:lnTo>
                    <a:lnTo>
                      <a:pt x="2199352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1993527" y="0"/>
                    </a:lnTo>
                    <a:lnTo>
                      <a:pt x="2199352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grpFill/>
              <a:ln>
                <a:solidFill>
                  <a:srgbClr val="55AEA3"/>
                </a:solidFill>
              </a:ln>
            </p:spPr>
          </p:sp>
        </p:grpSp>
        <p:sp>
          <p:nvSpPr>
            <p:cNvPr id="1231" name="TextBox 39">
              <a:extLst>
                <a:ext uri="{FF2B5EF4-FFF2-40B4-BE49-F238E27FC236}">
                  <a16:creationId xmlns:a16="http://schemas.microsoft.com/office/drawing/2014/main" id="{A5E0439B-579D-09A3-E0CD-C5518158270A}"/>
                </a:ext>
              </a:extLst>
            </p:cNvPr>
            <p:cNvSpPr txBox="1"/>
            <p:nvPr/>
          </p:nvSpPr>
          <p:spPr>
            <a:xfrm>
              <a:off x="418723" y="1380914"/>
              <a:ext cx="1975685" cy="2679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ja-JP" altLang="en-US" sz="1600" dirty="0">
                  <a:solidFill>
                    <a:srgbClr val="FFFDF3"/>
                  </a:solidFill>
                  <a:latin typeface="せのびゴシック Bold" panose="020B0600070205080204" charset="-128"/>
                  <a:ea typeface="せのびゴシック Bold" panose="020B0600070205080204" charset="-128"/>
                  <a:cs typeface="いろは角クラシック" panose="020B0600070205080204" charset="-128"/>
                  <a:sym typeface="M+"/>
                </a:rPr>
                <a:t>数字アピール</a:t>
              </a:r>
              <a:endParaRPr lang="en-US" sz="1600" dirty="0">
                <a:solidFill>
                  <a:srgbClr val="FFFDF3"/>
                </a:solidFill>
                <a:latin typeface="せのびゴシック Bold" panose="020B0600070205080204" charset="-128"/>
                <a:ea typeface="せのびゴシック Bold" panose="020B0600070205080204" charset="-128"/>
                <a:cs typeface="いろは角クラシック" panose="020B0600070205080204" charset="-128"/>
                <a:sym typeface="M+"/>
              </a:endParaRPr>
            </a:p>
          </p:txBody>
        </p:sp>
      </p:grpSp>
      <p:sp>
        <p:nvSpPr>
          <p:cNvPr id="1236" name="TextBox 39">
            <a:extLst>
              <a:ext uri="{FF2B5EF4-FFF2-40B4-BE49-F238E27FC236}">
                <a16:creationId xmlns:a16="http://schemas.microsoft.com/office/drawing/2014/main" id="{4710883D-E1D5-EC72-F4FC-E49D575AD3E8}"/>
              </a:ext>
            </a:extLst>
          </p:cNvPr>
          <p:cNvSpPr txBox="1"/>
          <p:nvPr/>
        </p:nvSpPr>
        <p:spPr>
          <a:xfrm>
            <a:off x="2574546" y="8404065"/>
            <a:ext cx="4537454" cy="250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  <a:spcBef>
                <a:spcPct val="0"/>
              </a:spcBef>
            </a:pPr>
            <a:r>
              <a:rPr lang="ja-JP" altLang="en-US" sz="1400" dirty="0">
                <a:solidFill>
                  <a:srgbClr val="55AEA3"/>
                </a:solidFill>
                <a:latin typeface="+mn-ea"/>
                <a:cs typeface="いろは角クラシック" panose="020B0600070205080204" charset="-128"/>
                <a:sym typeface="M+"/>
              </a:rPr>
              <a:t>例：全校生徒１０００人の前で発表しました！</a:t>
            </a:r>
            <a:endParaRPr lang="en-US" sz="1400" dirty="0">
              <a:solidFill>
                <a:srgbClr val="55AEA3"/>
              </a:solidFill>
              <a:latin typeface="+mn-ea"/>
              <a:cs typeface="いろは角クラシック" panose="020B0600070205080204" charset="-128"/>
              <a:sym typeface="M+"/>
            </a:endParaRPr>
          </a:p>
        </p:txBody>
      </p:sp>
      <p:grpSp>
        <p:nvGrpSpPr>
          <p:cNvPr id="1238" name="グループ化 1237">
            <a:extLst>
              <a:ext uri="{FF2B5EF4-FFF2-40B4-BE49-F238E27FC236}">
                <a16:creationId xmlns:a16="http://schemas.microsoft.com/office/drawing/2014/main" id="{E81E59A6-53B1-0579-6E61-6045A6E24C13}"/>
              </a:ext>
            </a:extLst>
          </p:cNvPr>
          <p:cNvGrpSpPr/>
          <p:nvPr/>
        </p:nvGrpSpPr>
        <p:grpSpPr>
          <a:xfrm>
            <a:off x="388555" y="9334836"/>
            <a:ext cx="6827837" cy="815313"/>
            <a:chOff x="368300" y="1352673"/>
            <a:chExt cx="6827837" cy="815313"/>
          </a:xfrm>
        </p:grpSpPr>
        <p:grpSp>
          <p:nvGrpSpPr>
            <p:cNvPr id="1239" name="Group 33">
              <a:extLst>
                <a:ext uri="{FF2B5EF4-FFF2-40B4-BE49-F238E27FC236}">
                  <a16:creationId xmlns:a16="http://schemas.microsoft.com/office/drawing/2014/main" id="{F6104221-2180-C06A-3DBA-0C911576B3B7}"/>
                </a:ext>
              </a:extLst>
            </p:cNvPr>
            <p:cNvGrpSpPr/>
            <p:nvPr/>
          </p:nvGrpSpPr>
          <p:grpSpPr>
            <a:xfrm>
              <a:off x="368300" y="1357053"/>
              <a:ext cx="6827837" cy="810933"/>
              <a:chOff x="0" y="0"/>
              <a:chExt cx="103140789" cy="19151536"/>
            </a:xfrm>
            <a:solidFill>
              <a:srgbClr val="FFFDF3"/>
            </a:solidFill>
          </p:grpSpPr>
          <p:sp>
            <p:nvSpPr>
              <p:cNvPr id="1244" name="Freeform 34">
                <a:extLst>
                  <a:ext uri="{FF2B5EF4-FFF2-40B4-BE49-F238E27FC236}">
                    <a16:creationId xmlns:a16="http://schemas.microsoft.com/office/drawing/2014/main" id="{382AC166-776C-8CE2-6F45-DEC415C5CEC3}"/>
                  </a:ext>
                </a:extLst>
              </p:cNvPr>
              <p:cNvSpPr/>
              <p:nvPr/>
            </p:nvSpPr>
            <p:spPr>
              <a:xfrm>
                <a:off x="72390" y="72390"/>
                <a:ext cx="102996010" cy="19006757"/>
              </a:xfrm>
              <a:custGeom>
                <a:avLst/>
                <a:gdLst/>
                <a:ahLst/>
                <a:cxnLst/>
                <a:rect l="l" t="t" r="r" b="b"/>
                <a:pathLst>
                  <a:path w="102996010" h="19006757">
                    <a:moveTo>
                      <a:pt x="0" y="0"/>
                    </a:moveTo>
                    <a:lnTo>
                      <a:pt x="102996010" y="0"/>
                    </a:lnTo>
                    <a:lnTo>
                      <a:pt x="102996010" y="19006757"/>
                    </a:lnTo>
                    <a:lnTo>
                      <a:pt x="0" y="1900675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E6E6E6"/>
                </a:solidFill>
              </a:ln>
            </p:spPr>
          </p:sp>
          <p:sp>
            <p:nvSpPr>
              <p:cNvPr id="1245" name="Freeform 35">
                <a:extLst>
                  <a:ext uri="{FF2B5EF4-FFF2-40B4-BE49-F238E27FC236}">
                    <a16:creationId xmlns:a16="http://schemas.microsoft.com/office/drawing/2014/main" id="{BC7B7D36-78B6-1300-B902-F72F6BCDD20B}"/>
                  </a:ext>
                </a:extLst>
              </p:cNvPr>
              <p:cNvSpPr/>
              <p:nvPr/>
            </p:nvSpPr>
            <p:spPr>
              <a:xfrm>
                <a:off x="0" y="0"/>
                <a:ext cx="103140787" cy="19151536"/>
              </a:xfrm>
              <a:custGeom>
                <a:avLst/>
                <a:gdLst/>
                <a:ahLst/>
                <a:cxnLst/>
                <a:rect l="l" t="t" r="r" b="b"/>
                <a:pathLst>
                  <a:path w="103140787" h="19151536">
                    <a:moveTo>
                      <a:pt x="102996008" y="19006756"/>
                    </a:moveTo>
                    <a:lnTo>
                      <a:pt x="103140787" y="19006756"/>
                    </a:lnTo>
                    <a:lnTo>
                      <a:pt x="103140787" y="19151536"/>
                    </a:lnTo>
                    <a:lnTo>
                      <a:pt x="102996008" y="19151536"/>
                    </a:lnTo>
                    <a:lnTo>
                      <a:pt x="102996008" y="1900675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9006756"/>
                    </a:lnTo>
                    <a:lnTo>
                      <a:pt x="0" y="19006756"/>
                    </a:lnTo>
                    <a:lnTo>
                      <a:pt x="0" y="144780"/>
                    </a:lnTo>
                    <a:close/>
                    <a:moveTo>
                      <a:pt x="0" y="19006756"/>
                    </a:moveTo>
                    <a:lnTo>
                      <a:pt x="144780" y="19006756"/>
                    </a:lnTo>
                    <a:lnTo>
                      <a:pt x="144780" y="19151536"/>
                    </a:lnTo>
                    <a:lnTo>
                      <a:pt x="0" y="19151536"/>
                    </a:lnTo>
                    <a:lnTo>
                      <a:pt x="0" y="19006756"/>
                    </a:lnTo>
                    <a:close/>
                    <a:moveTo>
                      <a:pt x="102996008" y="144780"/>
                    </a:moveTo>
                    <a:lnTo>
                      <a:pt x="103140787" y="144780"/>
                    </a:lnTo>
                    <a:lnTo>
                      <a:pt x="103140787" y="19006756"/>
                    </a:lnTo>
                    <a:lnTo>
                      <a:pt x="102996008" y="19006756"/>
                    </a:lnTo>
                    <a:lnTo>
                      <a:pt x="102996008" y="144780"/>
                    </a:lnTo>
                    <a:close/>
                    <a:moveTo>
                      <a:pt x="144780" y="19006756"/>
                    </a:moveTo>
                    <a:lnTo>
                      <a:pt x="102996008" y="19006756"/>
                    </a:lnTo>
                    <a:lnTo>
                      <a:pt x="102996008" y="19151536"/>
                    </a:lnTo>
                    <a:lnTo>
                      <a:pt x="144780" y="19151536"/>
                    </a:lnTo>
                    <a:lnTo>
                      <a:pt x="144780" y="19006756"/>
                    </a:lnTo>
                    <a:close/>
                    <a:moveTo>
                      <a:pt x="102996008" y="0"/>
                    </a:moveTo>
                    <a:lnTo>
                      <a:pt x="103140787" y="0"/>
                    </a:lnTo>
                    <a:lnTo>
                      <a:pt x="103140787" y="144780"/>
                    </a:lnTo>
                    <a:lnTo>
                      <a:pt x="102996008" y="144780"/>
                    </a:lnTo>
                    <a:lnTo>
                      <a:pt x="102996008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02996008" y="0"/>
                    </a:lnTo>
                    <a:lnTo>
                      <a:pt x="102996008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grpFill/>
              <a:ln>
                <a:solidFill>
                  <a:srgbClr val="55AEA3"/>
                </a:solidFill>
              </a:ln>
            </p:spPr>
          </p:sp>
        </p:grpSp>
        <p:grpSp>
          <p:nvGrpSpPr>
            <p:cNvPr id="1240" name="Group 36">
              <a:extLst>
                <a:ext uri="{FF2B5EF4-FFF2-40B4-BE49-F238E27FC236}">
                  <a16:creationId xmlns:a16="http://schemas.microsoft.com/office/drawing/2014/main" id="{11598398-7DE9-1B47-75DE-A23BDF1E6A25}"/>
                </a:ext>
              </a:extLst>
            </p:cNvPr>
            <p:cNvGrpSpPr/>
            <p:nvPr/>
          </p:nvGrpSpPr>
          <p:grpSpPr>
            <a:xfrm>
              <a:off x="376003" y="1361664"/>
              <a:ext cx="1363002" cy="259937"/>
              <a:chOff x="0" y="17"/>
              <a:chExt cx="21593204" cy="4441597"/>
            </a:xfrm>
            <a:solidFill>
              <a:srgbClr val="55AEA3"/>
            </a:solidFill>
          </p:grpSpPr>
          <p:sp>
            <p:nvSpPr>
              <p:cNvPr id="1242" name="Freeform 37">
                <a:extLst>
                  <a:ext uri="{FF2B5EF4-FFF2-40B4-BE49-F238E27FC236}">
                    <a16:creationId xmlns:a16="http://schemas.microsoft.com/office/drawing/2014/main" id="{3F7465B7-A938-C0D8-AB95-4DE20F5A1B45}"/>
                  </a:ext>
                </a:extLst>
              </p:cNvPr>
              <p:cNvSpPr/>
              <p:nvPr/>
            </p:nvSpPr>
            <p:spPr>
              <a:xfrm>
                <a:off x="72400" y="72398"/>
                <a:ext cx="21520804" cy="4369216"/>
              </a:xfrm>
              <a:custGeom>
                <a:avLst/>
                <a:gdLst/>
                <a:ahLst/>
                <a:cxnLst/>
                <a:rect l="l" t="t" r="r" b="b"/>
                <a:pathLst>
                  <a:path w="21993528" h="4878869">
                    <a:moveTo>
                      <a:pt x="0" y="0"/>
                    </a:moveTo>
                    <a:lnTo>
                      <a:pt x="21993528" y="0"/>
                    </a:lnTo>
                    <a:lnTo>
                      <a:pt x="21993528" y="4878869"/>
                    </a:lnTo>
                    <a:lnTo>
                      <a:pt x="0" y="487886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55AEA3"/>
                </a:solidFill>
              </a:ln>
            </p:spPr>
          </p:sp>
          <p:sp>
            <p:nvSpPr>
              <p:cNvPr id="1243" name="Freeform 38">
                <a:extLst>
                  <a:ext uri="{FF2B5EF4-FFF2-40B4-BE49-F238E27FC236}">
                    <a16:creationId xmlns:a16="http://schemas.microsoft.com/office/drawing/2014/main" id="{0A690656-8118-FF6B-5280-C24672400C2C}"/>
                  </a:ext>
                </a:extLst>
              </p:cNvPr>
              <p:cNvSpPr/>
              <p:nvPr/>
            </p:nvSpPr>
            <p:spPr>
              <a:xfrm>
                <a:off x="0" y="17"/>
                <a:ext cx="21520804" cy="4369216"/>
              </a:xfrm>
              <a:custGeom>
                <a:avLst/>
                <a:gdLst/>
                <a:ahLst/>
                <a:cxnLst/>
                <a:rect l="l" t="t" r="r" b="b"/>
                <a:pathLst>
                  <a:path w="22138308" h="5023648">
                    <a:moveTo>
                      <a:pt x="21993527" y="4878868"/>
                    </a:moveTo>
                    <a:lnTo>
                      <a:pt x="22138308" y="4878868"/>
                    </a:lnTo>
                    <a:lnTo>
                      <a:pt x="22138308" y="5023648"/>
                    </a:lnTo>
                    <a:lnTo>
                      <a:pt x="21993527" y="5023648"/>
                    </a:lnTo>
                    <a:lnTo>
                      <a:pt x="21993527" y="4878868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4878868"/>
                    </a:lnTo>
                    <a:lnTo>
                      <a:pt x="0" y="4878868"/>
                    </a:lnTo>
                    <a:lnTo>
                      <a:pt x="0" y="144780"/>
                    </a:lnTo>
                    <a:close/>
                    <a:moveTo>
                      <a:pt x="0" y="4878868"/>
                    </a:moveTo>
                    <a:lnTo>
                      <a:pt x="144780" y="4878868"/>
                    </a:lnTo>
                    <a:lnTo>
                      <a:pt x="144780" y="5023648"/>
                    </a:lnTo>
                    <a:lnTo>
                      <a:pt x="0" y="5023648"/>
                    </a:lnTo>
                    <a:lnTo>
                      <a:pt x="0" y="4878868"/>
                    </a:lnTo>
                    <a:close/>
                    <a:moveTo>
                      <a:pt x="21993527" y="144780"/>
                    </a:moveTo>
                    <a:lnTo>
                      <a:pt x="22138308" y="144780"/>
                    </a:lnTo>
                    <a:lnTo>
                      <a:pt x="22138308" y="4878868"/>
                    </a:lnTo>
                    <a:lnTo>
                      <a:pt x="21993527" y="4878868"/>
                    </a:lnTo>
                    <a:lnTo>
                      <a:pt x="21993527" y="144780"/>
                    </a:lnTo>
                    <a:close/>
                    <a:moveTo>
                      <a:pt x="144780" y="4878868"/>
                    </a:moveTo>
                    <a:lnTo>
                      <a:pt x="21993527" y="4878868"/>
                    </a:lnTo>
                    <a:lnTo>
                      <a:pt x="21993527" y="5023648"/>
                    </a:lnTo>
                    <a:lnTo>
                      <a:pt x="144780" y="5023648"/>
                    </a:lnTo>
                    <a:lnTo>
                      <a:pt x="144780" y="4878868"/>
                    </a:lnTo>
                    <a:close/>
                    <a:moveTo>
                      <a:pt x="21993527" y="0"/>
                    </a:moveTo>
                    <a:lnTo>
                      <a:pt x="22138308" y="0"/>
                    </a:lnTo>
                    <a:lnTo>
                      <a:pt x="22138308" y="144780"/>
                    </a:lnTo>
                    <a:lnTo>
                      <a:pt x="21993527" y="144780"/>
                    </a:lnTo>
                    <a:lnTo>
                      <a:pt x="2199352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1993527" y="0"/>
                    </a:lnTo>
                    <a:lnTo>
                      <a:pt x="2199352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grpFill/>
              <a:ln>
                <a:solidFill>
                  <a:srgbClr val="55AEA3"/>
                </a:solidFill>
              </a:ln>
            </p:spPr>
          </p:sp>
        </p:grpSp>
        <p:sp>
          <p:nvSpPr>
            <p:cNvPr id="1241" name="TextBox 39">
              <a:extLst>
                <a:ext uri="{FF2B5EF4-FFF2-40B4-BE49-F238E27FC236}">
                  <a16:creationId xmlns:a16="http://schemas.microsoft.com/office/drawing/2014/main" id="{5111C349-FDD2-C183-4DDC-760A73D1B917}"/>
                </a:ext>
              </a:extLst>
            </p:cNvPr>
            <p:cNvSpPr txBox="1"/>
            <p:nvPr/>
          </p:nvSpPr>
          <p:spPr>
            <a:xfrm>
              <a:off x="383712" y="1352673"/>
              <a:ext cx="1370704" cy="2680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ja-JP" altLang="en-US" sz="1600" dirty="0">
                  <a:solidFill>
                    <a:srgbClr val="FFFDF3"/>
                  </a:solidFill>
                  <a:latin typeface="せのびゴシック Bold" panose="020B0600070205080204" charset="-128"/>
                  <a:ea typeface="せのびゴシック Bold" panose="020B0600070205080204" charset="-128"/>
                  <a:cs typeface="いろは角クラシック" panose="020B0600070205080204" charset="-128"/>
                  <a:sym typeface="M+"/>
                </a:rPr>
                <a:t>感想</a:t>
              </a:r>
              <a:endParaRPr lang="en-US" sz="1600" dirty="0">
                <a:solidFill>
                  <a:srgbClr val="FFFDF3"/>
                </a:solidFill>
                <a:latin typeface="せのびゴシック Bold" panose="020B0600070205080204" charset="-128"/>
                <a:ea typeface="せのびゴシック Bold" panose="020B0600070205080204" charset="-128"/>
                <a:cs typeface="いろは角クラシック" panose="020B0600070205080204" charset="-128"/>
                <a:sym typeface="M+"/>
              </a:endParaRPr>
            </a:p>
          </p:txBody>
        </p:sp>
      </p:grpSp>
      <p:cxnSp>
        <p:nvCxnSpPr>
          <p:cNvPr id="1247" name="直線コネクタ 1246">
            <a:extLst>
              <a:ext uri="{FF2B5EF4-FFF2-40B4-BE49-F238E27FC236}">
                <a16:creationId xmlns:a16="http://schemas.microsoft.com/office/drawing/2014/main" id="{85F6B2E4-F397-7983-011D-9FCBB781C533}"/>
              </a:ext>
            </a:extLst>
          </p:cNvPr>
          <p:cNvCxnSpPr/>
          <p:nvPr/>
        </p:nvCxnSpPr>
        <p:spPr>
          <a:xfrm>
            <a:off x="575245" y="4737100"/>
            <a:ext cx="6406010" cy="0"/>
          </a:xfrm>
          <a:prstGeom prst="line">
            <a:avLst/>
          </a:prstGeom>
          <a:ln>
            <a:solidFill>
              <a:srgbClr val="55AE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8" name="直線コネクタ 1247">
            <a:extLst>
              <a:ext uri="{FF2B5EF4-FFF2-40B4-BE49-F238E27FC236}">
                <a16:creationId xmlns:a16="http://schemas.microsoft.com/office/drawing/2014/main" id="{7F3E63DF-CC66-E057-5E5F-448FD5037771}"/>
              </a:ext>
            </a:extLst>
          </p:cNvPr>
          <p:cNvCxnSpPr/>
          <p:nvPr/>
        </p:nvCxnSpPr>
        <p:spPr>
          <a:xfrm>
            <a:off x="570132" y="5194300"/>
            <a:ext cx="6406010" cy="0"/>
          </a:xfrm>
          <a:prstGeom prst="line">
            <a:avLst/>
          </a:prstGeom>
          <a:ln>
            <a:solidFill>
              <a:srgbClr val="55AE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9" name="直線コネクタ 1248">
            <a:extLst>
              <a:ext uri="{FF2B5EF4-FFF2-40B4-BE49-F238E27FC236}">
                <a16:creationId xmlns:a16="http://schemas.microsoft.com/office/drawing/2014/main" id="{CA6B9E8C-A7A4-A484-DC6E-8C919E910850}"/>
              </a:ext>
            </a:extLst>
          </p:cNvPr>
          <p:cNvCxnSpPr/>
          <p:nvPr/>
        </p:nvCxnSpPr>
        <p:spPr>
          <a:xfrm>
            <a:off x="575245" y="5651500"/>
            <a:ext cx="6406010" cy="0"/>
          </a:xfrm>
          <a:prstGeom prst="line">
            <a:avLst/>
          </a:prstGeom>
          <a:ln>
            <a:solidFill>
              <a:srgbClr val="55AE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0" name="直線コネクタ 1249">
            <a:extLst>
              <a:ext uri="{FF2B5EF4-FFF2-40B4-BE49-F238E27FC236}">
                <a16:creationId xmlns:a16="http://schemas.microsoft.com/office/drawing/2014/main" id="{4E66CFF7-A50B-10F1-F691-9F836300DEC0}"/>
              </a:ext>
            </a:extLst>
          </p:cNvPr>
          <p:cNvCxnSpPr/>
          <p:nvPr/>
        </p:nvCxnSpPr>
        <p:spPr>
          <a:xfrm>
            <a:off x="570132" y="6108700"/>
            <a:ext cx="6406010" cy="0"/>
          </a:xfrm>
          <a:prstGeom prst="line">
            <a:avLst/>
          </a:prstGeom>
          <a:ln>
            <a:solidFill>
              <a:srgbClr val="55AE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1" name="直線コネクタ 1250">
            <a:extLst>
              <a:ext uri="{FF2B5EF4-FFF2-40B4-BE49-F238E27FC236}">
                <a16:creationId xmlns:a16="http://schemas.microsoft.com/office/drawing/2014/main" id="{FF55FC5F-BD0E-D911-E4A0-E90D3F6B812C}"/>
              </a:ext>
            </a:extLst>
          </p:cNvPr>
          <p:cNvCxnSpPr/>
          <p:nvPr/>
        </p:nvCxnSpPr>
        <p:spPr>
          <a:xfrm>
            <a:off x="580358" y="6565900"/>
            <a:ext cx="6406010" cy="0"/>
          </a:xfrm>
          <a:prstGeom prst="line">
            <a:avLst/>
          </a:prstGeom>
          <a:ln>
            <a:solidFill>
              <a:srgbClr val="55AE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2" name="直線コネクタ 1251">
            <a:extLst>
              <a:ext uri="{FF2B5EF4-FFF2-40B4-BE49-F238E27FC236}">
                <a16:creationId xmlns:a16="http://schemas.microsoft.com/office/drawing/2014/main" id="{F7383D3D-7372-2719-614C-F9EE077681CB}"/>
              </a:ext>
            </a:extLst>
          </p:cNvPr>
          <p:cNvCxnSpPr/>
          <p:nvPr/>
        </p:nvCxnSpPr>
        <p:spPr>
          <a:xfrm>
            <a:off x="575245" y="7023100"/>
            <a:ext cx="6406010" cy="0"/>
          </a:xfrm>
          <a:prstGeom prst="line">
            <a:avLst/>
          </a:prstGeom>
          <a:ln>
            <a:solidFill>
              <a:srgbClr val="55AE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3" name="直線コネクタ 1252">
            <a:extLst>
              <a:ext uri="{FF2B5EF4-FFF2-40B4-BE49-F238E27FC236}">
                <a16:creationId xmlns:a16="http://schemas.microsoft.com/office/drawing/2014/main" id="{4FC43A1C-951F-E7A2-586D-A5B0B81BF7FD}"/>
              </a:ext>
            </a:extLst>
          </p:cNvPr>
          <p:cNvCxnSpPr>
            <a:cxnSpLocks/>
          </p:cNvCxnSpPr>
          <p:nvPr/>
        </p:nvCxnSpPr>
        <p:spPr>
          <a:xfrm>
            <a:off x="356222" y="10539245"/>
            <a:ext cx="2634147" cy="0"/>
          </a:xfrm>
          <a:prstGeom prst="line">
            <a:avLst/>
          </a:prstGeom>
          <a:ln>
            <a:solidFill>
              <a:srgbClr val="55AE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6" name="TextBox 39">
            <a:extLst>
              <a:ext uri="{FF2B5EF4-FFF2-40B4-BE49-F238E27FC236}">
                <a16:creationId xmlns:a16="http://schemas.microsoft.com/office/drawing/2014/main" id="{F4EADEE7-3441-2667-9BB2-32CD78838FFA}"/>
              </a:ext>
            </a:extLst>
          </p:cNvPr>
          <p:cNvSpPr txBox="1"/>
          <p:nvPr/>
        </p:nvSpPr>
        <p:spPr>
          <a:xfrm>
            <a:off x="2539636" y="3982892"/>
            <a:ext cx="4484728" cy="245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  <a:spcBef>
                <a:spcPct val="0"/>
              </a:spcBef>
            </a:pPr>
            <a:r>
              <a:rPr lang="en-US" altLang="ja-JP" sz="1200" dirty="0">
                <a:solidFill>
                  <a:srgbClr val="55AEA3"/>
                </a:solidFill>
                <a:latin typeface="+mn-ea"/>
                <a:cs typeface="いろは角クラシック" panose="020B0600070205080204" charset="-128"/>
                <a:sym typeface="M+"/>
              </a:rPr>
              <a:t>※</a:t>
            </a:r>
            <a:r>
              <a:rPr lang="ja-JP" altLang="en-US" sz="1200" dirty="0">
                <a:solidFill>
                  <a:srgbClr val="55AEA3"/>
                </a:solidFill>
                <a:latin typeface="+mn-ea"/>
                <a:cs typeface="いろは角クラシック" panose="020B0600070205080204" charset="-128"/>
                <a:sym typeface="M+"/>
              </a:rPr>
              <a:t>写真があれば、先生から応募フォームにてんぷしてもらってください。</a:t>
            </a:r>
            <a:endParaRPr lang="en-US" sz="1200" dirty="0">
              <a:solidFill>
                <a:srgbClr val="55AEA3"/>
              </a:solidFill>
              <a:latin typeface="+mn-ea"/>
              <a:cs typeface="いろは角クラシック" panose="020B0600070205080204" charset="-128"/>
              <a:sym typeface="M+"/>
            </a:endParaRPr>
          </a:p>
        </p:txBody>
      </p:sp>
      <p:sp>
        <p:nvSpPr>
          <p:cNvPr id="7" name="TextBox 39">
            <a:extLst>
              <a:ext uri="{FF2B5EF4-FFF2-40B4-BE49-F238E27FC236}">
                <a16:creationId xmlns:a16="http://schemas.microsoft.com/office/drawing/2014/main" id="{40BBC338-B017-5FE9-3CA0-CDFD1831F5E0}"/>
              </a:ext>
            </a:extLst>
          </p:cNvPr>
          <p:cNvSpPr txBox="1"/>
          <p:nvPr/>
        </p:nvSpPr>
        <p:spPr>
          <a:xfrm>
            <a:off x="2926173" y="10233790"/>
            <a:ext cx="1752600" cy="26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ja-JP" altLang="en-US" sz="1400" dirty="0">
                <a:solidFill>
                  <a:srgbClr val="55AEA3"/>
                </a:solidFill>
                <a:latin typeface="せのびゴシック Bold" panose="020B0600070205080204" charset="-128"/>
                <a:ea typeface="せのびゴシック Bold" panose="020B0600070205080204" charset="-128"/>
                <a:cs typeface="いろは角クラシック" panose="020B0600070205080204" charset="-128"/>
                <a:sym typeface="M+"/>
              </a:rPr>
              <a:t>学年：　　年生</a:t>
            </a:r>
            <a:endParaRPr lang="en-US" sz="1400" dirty="0">
              <a:solidFill>
                <a:srgbClr val="55AEA3"/>
              </a:solidFill>
              <a:latin typeface="せのびゴシック Bold" panose="020B0600070205080204" charset="-128"/>
              <a:ea typeface="せのびゴシック Bold" panose="020B0600070205080204" charset="-128"/>
              <a:cs typeface="いろは角クラシック" panose="020B0600070205080204" charset="-128"/>
              <a:sym typeface="M+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A0CF309A-3709-9B7D-A6F3-5ACE890BB99A}"/>
              </a:ext>
            </a:extLst>
          </p:cNvPr>
          <p:cNvCxnSpPr>
            <a:cxnSpLocks/>
          </p:cNvCxnSpPr>
          <p:nvPr/>
        </p:nvCxnSpPr>
        <p:spPr>
          <a:xfrm>
            <a:off x="4567154" y="10539245"/>
            <a:ext cx="2634147" cy="0"/>
          </a:xfrm>
          <a:prstGeom prst="line">
            <a:avLst/>
          </a:prstGeom>
          <a:ln>
            <a:solidFill>
              <a:srgbClr val="55AE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39">
            <a:extLst>
              <a:ext uri="{FF2B5EF4-FFF2-40B4-BE49-F238E27FC236}">
                <a16:creationId xmlns:a16="http://schemas.microsoft.com/office/drawing/2014/main" id="{EC763F6F-E5FF-830E-E16C-E6550FB6C426}"/>
              </a:ext>
            </a:extLst>
          </p:cNvPr>
          <p:cNvSpPr txBox="1"/>
          <p:nvPr/>
        </p:nvSpPr>
        <p:spPr>
          <a:xfrm>
            <a:off x="4613436" y="10238079"/>
            <a:ext cx="2793084" cy="26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  <a:spcBef>
                <a:spcPct val="0"/>
              </a:spcBef>
            </a:pPr>
            <a:r>
              <a:rPr lang="ja-JP" altLang="en-US" sz="1400" dirty="0">
                <a:solidFill>
                  <a:srgbClr val="55AEA3"/>
                </a:solidFill>
                <a:latin typeface="せのびゴシック Bold" panose="020B0600070205080204" charset="-128"/>
                <a:ea typeface="せのびゴシック Bold" panose="020B0600070205080204" charset="-128"/>
                <a:cs typeface="いろは角クラシック" panose="020B0600070205080204" charset="-128"/>
                <a:sym typeface="M+"/>
              </a:rPr>
              <a:t>クラス：　　組</a:t>
            </a:r>
            <a:r>
              <a:rPr lang="en-US" altLang="ja-JP" sz="1200" dirty="0">
                <a:solidFill>
                  <a:srgbClr val="55AEA3"/>
                </a:solidFill>
                <a:latin typeface="せのびゴシック Bold" panose="020B0600070205080204" charset="-128"/>
                <a:ea typeface="せのびゴシック Bold" panose="020B0600070205080204" charset="-128"/>
                <a:cs typeface="いろは角クラシック" panose="020B0600070205080204" charset="-128"/>
                <a:sym typeface="M+"/>
              </a:rPr>
              <a:t>※</a:t>
            </a:r>
            <a:r>
              <a:rPr lang="ja-JP" altLang="en-US" sz="1200" dirty="0">
                <a:solidFill>
                  <a:srgbClr val="55AEA3"/>
                </a:solidFill>
                <a:latin typeface="せのびゴシック Bold" panose="020B0600070205080204" charset="-128"/>
                <a:ea typeface="せのびゴシック Bold" panose="020B0600070205080204" charset="-128"/>
                <a:cs typeface="いろは角クラシック" panose="020B0600070205080204" charset="-128"/>
                <a:sym typeface="M+"/>
              </a:rPr>
              <a:t>クラス応募の場合</a:t>
            </a:r>
            <a:endParaRPr lang="en-US" sz="1400" dirty="0">
              <a:solidFill>
                <a:srgbClr val="55AEA3"/>
              </a:solidFill>
              <a:latin typeface="せのびゴシック Bold" panose="020B0600070205080204" charset="-128"/>
              <a:ea typeface="せのびゴシック Bold" panose="020B0600070205080204" charset="-128"/>
              <a:cs typeface="いろは角クラシック" panose="020B0600070205080204" charset="-128"/>
              <a:sym typeface="M+"/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1704617-FDD6-C742-4455-9A66FB6F965E}"/>
              </a:ext>
            </a:extLst>
          </p:cNvPr>
          <p:cNvCxnSpPr>
            <a:cxnSpLocks/>
          </p:cNvCxnSpPr>
          <p:nvPr/>
        </p:nvCxnSpPr>
        <p:spPr>
          <a:xfrm>
            <a:off x="3130550" y="10539245"/>
            <a:ext cx="1295400" cy="0"/>
          </a:xfrm>
          <a:prstGeom prst="line">
            <a:avLst/>
          </a:prstGeom>
          <a:ln>
            <a:solidFill>
              <a:srgbClr val="55AE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70DCD5-229F-9CA2-46A4-ADB104F11841}"/>
              </a:ext>
            </a:extLst>
          </p:cNvPr>
          <p:cNvSpPr/>
          <p:nvPr/>
        </p:nvSpPr>
        <p:spPr>
          <a:xfrm>
            <a:off x="373464" y="3923194"/>
            <a:ext cx="6827837" cy="3361120"/>
          </a:xfrm>
          <a:prstGeom prst="rect">
            <a:avLst/>
          </a:prstGeom>
          <a:noFill/>
          <a:ln w="19050">
            <a:solidFill>
              <a:srgbClr val="55AE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81</Words>
  <Application>Microsoft Office PowerPoint</Application>
  <PresentationFormat>ユーザー設定</PresentationFormat>
  <Paragraphs>15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せのびゴシック Bold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ティールとクリーム色 ノンフィクション ブックレポート</dc:title>
  <cp:lastModifiedBy>長友　美月</cp:lastModifiedBy>
  <cp:revision>38</cp:revision>
  <cp:lastPrinted>2025-06-25T02:03:55Z</cp:lastPrinted>
  <dcterms:created xsi:type="dcterms:W3CDTF">2006-08-16T00:00:00Z</dcterms:created>
  <dcterms:modified xsi:type="dcterms:W3CDTF">2025-06-25T02:14:53Z</dcterms:modified>
  <dc:identifier>DAGnkbEXu8A</dc:identifier>
</cp:coreProperties>
</file>