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0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30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3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24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62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72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930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44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21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7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03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5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4BFAC8-A15D-4836-B686-490734A8211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E6139-AB11-4182-8AF0-430C762A1A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656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小川　薫</dc:creator>
  <cp:lastModifiedBy>小川　薫</cp:lastModifiedBy>
  <cp:revision>1</cp:revision>
  <dcterms:created xsi:type="dcterms:W3CDTF">2026-05-29T08:56:20Z</dcterms:created>
  <dcterms:modified xsi:type="dcterms:W3CDTF">2026-05-29T09:00:14Z</dcterms:modified>
</cp:coreProperties>
</file>